
<file path=[Content_Types].xml><?xml version="1.0" encoding="utf-8"?>
<Types xmlns="http://schemas.openxmlformats.org/package/2006/content-types">
  <Default Extension="xml" ContentType="application/xml"/>
  <Default Extension="svg" ContentType="image/svg+xml"/>
  <Default Extension="jpeg" ContentType="image/jpeg"/>
  <Default Extension="jpg" ContentType="image/jpeg"/>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5" r:id="rId2"/>
  </p:sldMasterIdLst>
  <p:notesMasterIdLst>
    <p:notesMasterId r:id="rId21"/>
  </p:notesMasterIdLst>
  <p:sldIdLst>
    <p:sldId id="269" r:id="rId3"/>
    <p:sldId id="270" r:id="rId4"/>
    <p:sldId id="271" r:id="rId5"/>
    <p:sldId id="276" r:id="rId6"/>
    <p:sldId id="275" r:id="rId7"/>
    <p:sldId id="274" r:id="rId8"/>
    <p:sldId id="273" r:id="rId9"/>
    <p:sldId id="272" r:id="rId10"/>
    <p:sldId id="277" r:id="rId11"/>
    <p:sldId id="278" r:id="rId12"/>
    <p:sldId id="279" r:id="rId13"/>
    <p:sldId id="281" r:id="rId14"/>
    <p:sldId id="282" r:id="rId15"/>
    <p:sldId id="283" r:id="rId16"/>
    <p:sldId id="284" r:id="rId17"/>
    <p:sldId id="285" r:id="rId18"/>
    <p:sldId id="286" r:id="rId19"/>
    <p:sldId id="28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4238"/>
    <a:srgbClr val="FA423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712" autoAdjust="0"/>
    <p:restoredTop sz="93919" autoAdjust="0"/>
  </p:normalViewPr>
  <p:slideViewPr>
    <p:cSldViewPr snapToGrid="0">
      <p:cViewPr varScale="1">
        <p:scale>
          <a:sx n="69" d="100"/>
          <a:sy n="69" d="100"/>
        </p:scale>
        <p:origin x="164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slide" Target="slides/slide18.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hdphoto1.wdp>
</file>

<file path=ppt/media/image1.png>
</file>

<file path=ppt/media/image10.jpg>
</file>

<file path=ppt/media/image11.png>
</file>

<file path=ppt/media/image12.jpeg>
</file>

<file path=ppt/media/image13.jpg>
</file>

<file path=ppt/media/image14.jpg>
</file>

<file path=ppt/media/image15.jpeg>
</file>

<file path=ppt/media/image16.png>
</file>

<file path=ppt/media/image17.svg>
</file>

<file path=ppt/media/image2.png>
</file>

<file path=ppt/media/image3.png>
</file>

<file path=ppt/media/image4.png>
</file>

<file path=ppt/media/image5.jpe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CEDFE0-A281-421A-AB16-6E77F8E178DA}" type="datetimeFigureOut">
              <a:rPr lang="en-US" smtClean="0"/>
              <a:t>4/3/18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3B51C1-FC36-46E4-86B4-E8441A782695}" type="slidenum">
              <a:rPr lang="en-US" smtClean="0"/>
              <a:t>‹#›</a:t>
            </a:fld>
            <a:endParaRPr lang="en-US"/>
          </a:p>
        </p:txBody>
      </p:sp>
    </p:spTree>
    <p:extLst>
      <p:ext uri="{BB962C8B-B14F-4D97-AF65-F5344CB8AC3E}">
        <p14:creationId xmlns:p14="http://schemas.microsoft.com/office/powerpoint/2010/main" val="3193769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e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e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jpe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B65CA4D-ACB0-445A-9A59-0C376AC94E2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34F57A04-8B73-4642-A184-97E7B697E7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CDB99978-603C-4FB5-911D-A401AF571405}"/>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5" name="Footer Placeholder 4">
            <a:extLst>
              <a:ext uri="{FF2B5EF4-FFF2-40B4-BE49-F238E27FC236}">
                <a16:creationId xmlns="" xmlns:a16="http://schemas.microsoft.com/office/drawing/2014/main" id="{AB2222F1-0889-43BD-8CD6-3146E10A9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F264E59B-08D6-467A-88A2-0B1B3953CD1C}"/>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38371571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D672419-4B92-45E1-81E6-5607C06EDC4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C9CFC232-A662-4A6A-9A2D-68495BD34AF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D51CE3F8-87FC-4CAB-B831-11AD8EA59DC6}"/>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5" name="Footer Placeholder 4">
            <a:extLst>
              <a:ext uri="{FF2B5EF4-FFF2-40B4-BE49-F238E27FC236}">
                <a16:creationId xmlns="" xmlns:a16="http://schemas.microsoft.com/office/drawing/2014/main" id="{E00FD67A-E609-440B-A538-BED273C818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7E8F25D-17A9-4498-9764-72627CAE64F2}"/>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1363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3801872B-C6E9-465E-9AD4-DC8EE8ACD61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EB25F2C5-1C9D-411D-81E5-826102D2BD0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4F0DD363-A80E-437E-91B1-D0488D722E65}"/>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5" name="Footer Placeholder 4">
            <a:extLst>
              <a:ext uri="{FF2B5EF4-FFF2-40B4-BE49-F238E27FC236}">
                <a16:creationId xmlns="" xmlns:a16="http://schemas.microsoft.com/office/drawing/2014/main" id="{67885CF2-A358-478A-AFD0-F9B9E8CC8F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CF2E2BB4-1F04-4954-A227-08D30BABE956}"/>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25589722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MA Text-Only Slid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0" y="5798101"/>
            <a:ext cx="10729576" cy="1059899"/>
          </a:xfrm>
          <a:prstGeom prst="rect">
            <a:avLst/>
          </a:prstGeom>
        </p:spPr>
        <p:txBody>
          <a:bodyPr vert="horz" lIns="182880" tIns="45720" rIns="0" bIns="91440" anchor="b" anchorCtr="0"/>
          <a:lstStyle>
            <a:lvl1pPr marL="0" indent="0">
              <a:spcBef>
                <a:spcPts val="0"/>
              </a:spcBef>
              <a:buNone/>
              <a:defRPr sz="1867" b="0" i="0" baseline="0">
                <a:latin typeface="Avenir LT Pro 35 Light"/>
                <a:cs typeface="Avenir LT Pro 35 Light"/>
              </a:defRPr>
            </a:lvl1pPr>
          </a:lstStyle>
          <a:p>
            <a:pPr lvl="0"/>
            <a:r>
              <a:rPr lang="en-US" dirty="0"/>
              <a:t>Presentation Section Title</a:t>
            </a:r>
          </a:p>
          <a:p>
            <a:pPr lvl="0"/>
            <a:r>
              <a:rPr lang="en-US" dirty="0"/>
              <a:t>Presentation Section Title line 2</a:t>
            </a:r>
          </a:p>
          <a:p>
            <a:pPr lvl="0"/>
            <a:r>
              <a:rPr lang="en-US" dirty="0"/>
              <a:t>Presentation Section Title line 3</a:t>
            </a:r>
          </a:p>
        </p:txBody>
      </p:sp>
      <p:sp>
        <p:nvSpPr>
          <p:cNvPr id="11" name="Text Placeholder 10"/>
          <p:cNvSpPr>
            <a:spLocks noGrp="1"/>
          </p:cNvSpPr>
          <p:nvPr>
            <p:ph type="body" sz="quarter" idx="11" hasCustomPrompt="1"/>
          </p:nvPr>
        </p:nvSpPr>
        <p:spPr>
          <a:xfrm>
            <a:off x="1" y="1828801"/>
            <a:ext cx="12191999" cy="3451320"/>
          </a:xfrm>
          <a:prstGeom prst="rect">
            <a:avLst/>
          </a:prstGeom>
        </p:spPr>
        <p:txBody>
          <a:bodyPr vert="horz" lIns="914400" tIns="0" rIns="914400" bIns="0"/>
          <a:lstStyle>
            <a:lvl1pPr marL="609585" indent="-609585">
              <a:spcBef>
                <a:spcPts val="32"/>
              </a:spcBef>
              <a:buFont typeface="Arial"/>
              <a:buChar char="•"/>
              <a:defRPr sz="2667" b="0" i="0" baseline="0">
                <a:latin typeface="Avenir LT Pro 35 Light"/>
                <a:cs typeface="Avenir LT Pro 35 Light"/>
              </a:defRPr>
            </a:lvl1pPr>
            <a:lvl2pPr marL="1219170" indent="-609585">
              <a:buFont typeface="Arial"/>
              <a:buChar char="•"/>
              <a:defRPr sz="2667" b="0" i="0" baseline="0">
                <a:latin typeface="Avenir LT Pro 35 Light"/>
                <a:cs typeface="Avenir LT Pro 35 Light"/>
              </a:defRPr>
            </a:lvl2pPr>
            <a:lvl3pPr marL="1828754" indent="-609585">
              <a:buFont typeface="Arial"/>
              <a:buChar char="•"/>
              <a:defRPr sz="2667" b="0" i="0" baseline="0">
                <a:latin typeface="Avenir LT Pro 35 Light"/>
                <a:cs typeface="Avenir LT Pro 35 Light"/>
              </a:defRPr>
            </a:lvl3pPr>
            <a:lvl4pPr marL="2438339" indent="-609585">
              <a:buFont typeface="Arial"/>
              <a:buChar char="•"/>
              <a:defRPr sz="2667" b="0" i="0">
                <a:latin typeface="Avenir LT Pro 35 Light"/>
                <a:cs typeface="Avenir LT Pro 35 Light"/>
              </a:defRPr>
            </a:lvl4pPr>
          </a:lstStyle>
          <a:p>
            <a:r>
              <a:rPr lang="en-US" sz="3467" dirty="0">
                <a:latin typeface="Avenir LT Pro 35 Light"/>
                <a:cs typeface="Avenir LT Pro 35 Light"/>
              </a:rPr>
              <a:t>Text-Only Slide</a:t>
            </a:r>
          </a:p>
          <a:p>
            <a:pPr lvl="1"/>
            <a:r>
              <a:rPr lang="en-US" sz="3467" dirty="0">
                <a:latin typeface="Avenir LT Pro 35 Light"/>
                <a:cs typeface="Avenir LT Pro 35 Light"/>
              </a:rPr>
              <a:t>Text-Only Slide </a:t>
            </a:r>
          </a:p>
          <a:p>
            <a:pPr lvl="2"/>
            <a:r>
              <a:rPr lang="en-US" sz="3467" dirty="0">
                <a:latin typeface="Avenir LT Pro 35 Light"/>
                <a:cs typeface="Avenir LT Pro 35 Light"/>
              </a:rPr>
              <a:t>Text-Only Slide </a:t>
            </a:r>
          </a:p>
          <a:p>
            <a:pPr lvl="3"/>
            <a:r>
              <a:rPr lang="en-US" sz="3467" dirty="0">
                <a:latin typeface="Avenir LT Pro 35 Light"/>
                <a:cs typeface="Avenir LT Pro 35 Light"/>
              </a:rPr>
              <a:t>Text-Only Slide </a:t>
            </a:r>
          </a:p>
        </p:txBody>
      </p:sp>
      <p:pic>
        <p:nvPicPr>
          <p:cNvPr id="6" name="Picture 5" descr="Standard_Logo_Stacked_Gray_72RGB.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829818" y="5780976"/>
            <a:ext cx="1115879" cy="914400"/>
          </a:xfrm>
          <a:prstGeom prst="rect">
            <a:avLst/>
          </a:prstGeom>
        </p:spPr>
      </p:pic>
    </p:spTree>
    <p:extLst>
      <p:ext uri="{BB962C8B-B14F-4D97-AF65-F5344CB8AC3E}">
        <p14:creationId xmlns:p14="http://schemas.microsoft.com/office/powerpoint/2010/main" val="19082746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PMA Title Slide 1">
    <p:spTree>
      <p:nvGrpSpPr>
        <p:cNvPr id="1" name=""/>
        <p:cNvGrpSpPr/>
        <p:nvPr/>
      </p:nvGrpSpPr>
      <p:grpSpPr>
        <a:xfrm>
          <a:off x="0" y="0"/>
          <a:ext cx="0" cy="0"/>
          <a:chOff x="0" y="0"/>
          <a:chExt cx="0" cy="0"/>
        </a:xfrm>
      </p:grpSpPr>
      <p:sp>
        <p:nvSpPr>
          <p:cNvPr id="12" name="Picture Placeholder 7"/>
          <p:cNvSpPr>
            <a:spLocks noGrp="1"/>
          </p:cNvSpPr>
          <p:nvPr>
            <p:ph type="pic" sz="quarter" idx="13" hasCustomPrompt="1"/>
          </p:nvPr>
        </p:nvSpPr>
        <p:spPr>
          <a:xfrm>
            <a:off x="0" y="1828803"/>
            <a:ext cx="12192000" cy="5029197"/>
          </a:xfrm>
          <a:prstGeom prst="rect">
            <a:avLst/>
          </a:prstGeom>
          <a:solidFill>
            <a:schemeClr val="bg1">
              <a:lumMod val="75000"/>
            </a:schemeClr>
          </a:solidFill>
        </p:spPr>
        <p:txBody>
          <a:bodyPr vert="horz" anchor="ctr"/>
          <a:lstStyle>
            <a:lvl1pPr marL="0" indent="0" algn="ctr">
              <a:buNone/>
              <a:defRPr sz="3200">
                <a:latin typeface="Avenir LT Pro 35 Light"/>
                <a:cs typeface="Avenir LT Pro 35 Light"/>
              </a:defRPr>
            </a:lvl1pPr>
          </a:lstStyle>
          <a:p>
            <a:r>
              <a:rPr lang="en-US" dirty="0"/>
              <a:t>Insert Image (1440 x 594)</a:t>
            </a:r>
          </a:p>
        </p:txBody>
      </p:sp>
      <p:sp>
        <p:nvSpPr>
          <p:cNvPr id="14" name="Text Placeholder 12"/>
          <p:cNvSpPr>
            <a:spLocks noGrp="1"/>
          </p:cNvSpPr>
          <p:nvPr>
            <p:ph type="body" sz="quarter" idx="14" hasCustomPrompt="1"/>
          </p:nvPr>
        </p:nvSpPr>
        <p:spPr>
          <a:xfrm>
            <a:off x="0" y="2"/>
            <a:ext cx="10010987" cy="1828801"/>
          </a:xfrm>
          <a:prstGeom prst="rect">
            <a:avLst/>
          </a:prstGeom>
        </p:spPr>
        <p:txBody>
          <a:bodyPr vert="horz" lIns="182880" tIns="0" rIns="0" bIns="137160" anchor="b" anchorCtr="0"/>
          <a:lstStyle>
            <a:lvl1pPr marL="0" indent="0">
              <a:buNone/>
              <a:defRPr sz="3733">
                <a:solidFill>
                  <a:srgbClr val="EB4036"/>
                </a:solidFill>
                <a:latin typeface="Avenir LT Pro 35 Light"/>
                <a:cs typeface="Avenir LT Pro 35 Light"/>
              </a:defRPr>
            </a:lvl1pPr>
          </a:lstStyle>
          <a:p>
            <a:r>
              <a:rPr lang="en-US" sz="3467" dirty="0">
                <a:solidFill>
                  <a:srgbClr val="EB4036"/>
                </a:solidFill>
                <a:latin typeface="Avenir LT Pro 35 Light"/>
                <a:cs typeface="Avenir LT Pro 35 Light"/>
              </a:rPr>
              <a:t>Presentation Title</a:t>
            </a:r>
            <a:endParaRPr lang="en-US" sz="3467" spc="-27" dirty="0">
              <a:solidFill>
                <a:srgbClr val="EB4036"/>
              </a:solidFill>
              <a:latin typeface="Avenir LT Pro 35 Light"/>
              <a:cs typeface="Avenir LT Pro 35 Light"/>
            </a:endParaRPr>
          </a:p>
        </p:txBody>
      </p:sp>
      <p:sp>
        <p:nvSpPr>
          <p:cNvPr id="15" name="Text Placeholder 15"/>
          <p:cNvSpPr>
            <a:spLocks noGrp="1"/>
          </p:cNvSpPr>
          <p:nvPr>
            <p:ph type="body" sz="quarter" idx="15" hasCustomPrompt="1"/>
          </p:nvPr>
        </p:nvSpPr>
        <p:spPr>
          <a:xfrm>
            <a:off x="0" y="6044093"/>
            <a:ext cx="10010987" cy="828688"/>
          </a:xfrm>
          <a:prstGeom prst="rect">
            <a:avLst/>
          </a:prstGeom>
        </p:spPr>
        <p:txBody>
          <a:bodyPr vert="horz" lIns="182880" tIns="91440" rIns="91440" bIns="91440" anchor="b" anchorCtr="0"/>
          <a:lstStyle>
            <a:lvl1pPr marL="0" indent="0">
              <a:buNone/>
              <a:defRPr sz="1333" b="0" i="0">
                <a:solidFill>
                  <a:schemeClr val="bg1"/>
                </a:solidFill>
                <a:latin typeface="Avenir LT Pro 35 Light"/>
                <a:cs typeface="Avenir LT Pro 35 Light"/>
              </a:defRPr>
            </a:lvl1pPr>
          </a:lstStyle>
          <a:p>
            <a:r>
              <a:rPr lang="en-US" sz="1333" i="1" spc="-27" dirty="0">
                <a:solidFill>
                  <a:schemeClr val="bg1"/>
                </a:solidFill>
                <a:latin typeface="Avenir LT Pro 35 Light"/>
                <a:cs typeface="Avenir LT Pro 35 Light"/>
              </a:rPr>
              <a:t>Image Caption, </a:t>
            </a:r>
            <a:r>
              <a:rPr lang="en-US" sz="1333" spc="-27" dirty="0">
                <a:solidFill>
                  <a:schemeClr val="bg1"/>
                </a:solidFill>
                <a:latin typeface="Avenir LT Pro 35 Light"/>
                <a:cs typeface="Avenir LT Pro 35 Light"/>
              </a:rPr>
              <a:t>Image Caption Image Caption Image Caption Image Caption</a:t>
            </a:r>
          </a:p>
        </p:txBody>
      </p:sp>
      <p:pic>
        <p:nvPicPr>
          <p:cNvPr id="7" name="Picture 6" descr="Standard_Logo_Stacked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37375" y="270344"/>
            <a:ext cx="1584960" cy="1298787"/>
          </a:xfrm>
          <a:prstGeom prst="rect">
            <a:avLst/>
          </a:prstGeom>
        </p:spPr>
      </p:pic>
    </p:spTree>
    <p:extLst>
      <p:ext uri="{BB962C8B-B14F-4D97-AF65-F5344CB8AC3E}">
        <p14:creationId xmlns:p14="http://schemas.microsoft.com/office/powerpoint/2010/main" val="10144863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PMA Title Slide 1">
    <p:spTree>
      <p:nvGrpSpPr>
        <p:cNvPr id="1" name=""/>
        <p:cNvGrpSpPr/>
        <p:nvPr/>
      </p:nvGrpSpPr>
      <p:grpSpPr>
        <a:xfrm>
          <a:off x="0" y="0"/>
          <a:ext cx="0" cy="0"/>
          <a:chOff x="0" y="0"/>
          <a:chExt cx="0" cy="0"/>
        </a:xfrm>
      </p:grpSpPr>
      <p:sp>
        <p:nvSpPr>
          <p:cNvPr id="14" name="Text Placeholder 12"/>
          <p:cNvSpPr>
            <a:spLocks noGrp="1"/>
          </p:cNvSpPr>
          <p:nvPr>
            <p:ph type="body" sz="quarter" idx="14" hasCustomPrompt="1"/>
          </p:nvPr>
        </p:nvSpPr>
        <p:spPr>
          <a:xfrm>
            <a:off x="0" y="2"/>
            <a:ext cx="10010987" cy="1828801"/>
          </a:xfrm>
          <a:prstGeom prst="rect">
            <a:avLst/>
          </a:prstGeom>
        </p:spPr>
        <p:txBody>
          <a:bodyPr vert="horz" lIns="182880" tIns="0" rIns="0" bIns="137160" anchor="b" anchorCtr="0"/>
          <a:lstStyle>
            <a:lvl1pPr marL="0" indent="0">
              <a:buNone/>
              <a:defRPr sz="3733">
                <a:solidFill>
                  <a:srgbClr val="EB4036"/>
                </a:solidFill>
                <a:latin typeface="Avenir LT Pro 35 Light"/>
                <a:cs typeface="Avenir LT Pro 35 Light"/>
              </a:defRPr>
            </a:lvl1pPr>
          </a:lstStyle>
          <a:p>
            <a:r>
              <a:rPr lang="en-US" sz="3467" dirty="0">
                <a:solidFill>
                  <a:srgbClr val="EB4036"/>
                </a:solidFill>
                <a:latin typeface="Avenir LT Pro 35 Light"/>
                <a:cs typeface="Avenir LT Pro 35 Light"/>
              </a:rPr>
              <a:t>Presentation Title</a:t>
            </a:r>
            <a:endParaRPr lang="en-US" sz="3467" spc="-27" dirty="0">
              <a:solidFill>
                <a:srgbClr val="EB4036"/>
              </a:solidFill>
              <a:latin typeface="Avenir LT Pro 35 Light"/>
              <a:cs typeface="Avenir LT Pro 35 Light"/>
            </a:endParaRPr>
          </a:p>
        </p:txBody>
      </p:sp>
      <p:pic>
        <p:nvPicPr>
          <p:cNvPr id="7" name="Picture 6" descr="Standard_Logo_Stacked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37375" y="270344"/>
            <a:ext cx="1584960" cy="1298787"/>
          </a:xfrm>
          <a:prstGeom prst="rect">
            <a:avLst/>
          </a:prstGeom>
        </p:spPr>
      </p:pic>
      <p:sp>
        <p:nvSpPr>
          <p:cNvPr id="4" name="TextBox 3"/>
          <p:cNvSpPr txBox="1"/>
          <p:nvPr userDrawn="1"/>
        </p:nvSpPr>
        <p:spPr>
          <a:xfrm>
            <a:off x="968930" y="4409764"/>
            <a:ext cx="4437159" cy="972277"/>
          </a:xfrm>
          <a:prstGeom prst="rect">
            <a:avLst/>
          </a:prstGeom>
          <a:noFill/>
        </p:spPr>
        <p:txBody>
          <a:bodyPr wrap="square" lIns="243840" tIns="121920" rIns="121920" bIns="121920" rtlCol="0" anchor="b" anchorCtr="0">
            <a:noAutofit/>
          </a:bodyPr>
          <a:lstStyle/>
          <a:p>
            <a:pPr defTabSz="609585"/>
            <a:r>
              <a:rPr lang="en-US" sz="1867" dirty="0">
                <a:solidFill>
                  <a:prstClr val="black"/>
                </a:solidFill>
                <a:latin typeface="Avenir LT Pro 35 Light"/>
                <a:cs typeface="Avenir LT Pro 35 Light"/>
              </a:rPr>
              <a:t>Exhibition Partnership Opportunity prepared especially for</a:t>
            </a:r>
          </a:p>
        </p:txBody>
      </p:sp>
      <p:sp>
        <p:nvSpPr>
          <p:cNvPr id="6" name="Picture Placeholder 5"/>
          <p:cNvSpPr>
            <a:spLocks noGrp="1"/>
          </p:cNvSpPr>
          <p:nvPr>
            <p:ph type="pic" sz="quarter" idx="15" hasCustomPrompt="1"/>
          </p:nvPr>
        </p:nvSpPr>
        <p:spPr>
          <a:xfrm>
            <a:off x="4010807" y="6066823"/>
            <a:ext cx="2626820" cy="727795"/>
          </a:xfrm>
          <a:prstGeom prst="rect">
            <a:avLst/>
          </a:prstGeom>
          <a:noFill/>
        </p:spPr>
        <p:txBody>
          <a:bodyPr vert="horz" anchor="ctr" anchorCtr="0"/>
          <a:lstStyle>
            <a:lvl1pPr marL="0" marR="0" indent="0" algn="ctr" defTabSz="609585" rtl="0" eaLnBrk="1" fontAlgn="auto" latinLnBrk="0" hangingPunct="1">
              <a:lnSpc>
                <a:spcPct val="100000"/>
              </a:lnSpc>
              <a:spcBef>
                <a:spcPct val="20000"/>
              </a:spcBef>
              <a:spcAft>
                <a:spcPts val="0"/>
              </a:spcAft>
              <a:buClrTx/>
              <a:buSzTx/>
              <a:buFont typeface="Arial"/>
              <a:buNone/>
              <a:tabLst/>
              <a:defRPr sz="1333" b="0" baseline="0">
                <a:latin typeface="Avenir LT Pro 35 Light"/>
                <a:cs typeface="Avenir LT Pro 35 Light"/>
              </a:defRPr>
            </a:lvl1pPr>
          </a:lstStyle>
          <a:p>
            <a:r>
              <a:rPr lang="en-US" sz="1867" dirty="0"/>
              <a:t>Insert logo (must be grayscale) </a:t>
            </a:r>
            <a:endParaRPr lang="en-US" dirty="0"/>
          </a:p>
        </p:txBody>
      </p:sp>
      <p:sp>
        <p:nvSpPr>
          <p:cNvPr id="8" name="Picture Placeholder 7"/>
          <p:cNvSpPr>
            <a:spLocks noGrp="1"/>
          </p:cNvSpPr>
          <p:nvPr>
            <p:ph type="pic" sz="quarter" idx="13" hasCustomPrompt="1"/>
          </p:nvPr>
        </p:nvSpPr>
        <p:spPr>
          <a:xfrm>
            <a:off x="0" y="1828802"/>
            <a:ext cx="12192000" cy="3758108"/>
          </a:xfrm>
          <a:prstGeom prst="rect">
            <a:avLst/>
          </a:prstGeom>
          <a:solidFill>
            <a:schemeClr val="bg1">
              <a:lumMod val="75000"/>
            </a:schemeClr>
          </a:solidFill>
        </p:spPr>
        <p:txBody>
          <a:bodyPr vert="horz" anchor="ctr"/>
          <a:lstStyle>
            <a:lvl1pPr marL="0" indent="0" algn="ctr">
              <a:buNone/>
              <a:defRPr sz="3200">
                <a:latin typeface="Avenir LT Pro 35 Light"/>
                <a:cs typeface="Avenir LT Pro 35 Light"/>
              </a:defRPr>
            </a:lvl1pPr>
          </a:lstStyle>
          <a:p>
            <a:r>
              <a:rPr lang="en-US" dirty="0"/>
              <a:t>Insert Image (1440 x 444)</a:t>
            </a:r>
          </a:p>
        </p:txBody>
      </p:sp>
      <p:sp>
        <p:nvSpPr>
          <p:cNvPr id="3" name="Text Placeholder 2"/>
          <p:cNvSpPr>
            <a:spLocks noGrp="1"/>
          </p:cNvSpPr>
          <p:nvPr>
            <p:ph type="body" sz="quarter" idx="16" hasCustomPrompt="1"/>
          </p:nvPr>
        </p:nvSpPr>
        <p:spPr>
          <a:xfrm>
            <a:off x="0" y="5867613"/>
            <a:ext cx="4120219" cy="990387"/>
          </a:xfrm>
          <a:prstGeom prst="rect">
            <a:avLst/>
          </a:prstGeom>
        </p:spPr>
        <p:txBody>
          <a:bodyPr vert="horz" lIns="182880" bIns="91440" anchor="b" anchorCtr="0"/>
          <a:lstStyle>
            <a:lvl1pPr marL="0" marR="0" indent="0" algn="l" defTabSz="609585" rtl="0" eaLnBrk="1" fontAlgn="auto" latinLnBrk="0" hangingPunct="1">
              <a:lnSpc>
                <a:spcPct val="100000"/>
              </a:lnSpc>
              <a:spcBef>
                <a:spcPct val="20000"/>
              </a:spcBef>
              <a:spcAft>
                <a:spcPts val="0"/>
              </a:spcAft>
              <a:buClrTx/>
              <a:buSzTx/>
              <a:buFont typeface="Arial"/>
              <a:buNone/>
              <a:tabLst/>
              <a:defRPr sz="1867" b="0" i="0" baseline="0">
                <a:solidFill>
                  <a:srgbClr val="000000"/>
                </a:solidFill>
                <a:latin typeface="Avenir LT Pro 35 Light"/>
                <a:cs typeface="Avenir LT Pro 35 Light"/>
              </a:defRPr>
            </a:lvl1pPr>
          </a:lstStyle>
          <a:p>
            <a:r>
              <a:rPr lang="en-US" sz="1867" dirty="0">
                <a:latin typeface="Avenir LT Pro 35 Light"/>
                <a:cs typeface="Avenir LT Pro 35 Light"/>
              </a:rPr>
              <a:t>[Text] “…prepared especially for”</a:t>
            </a:r>
          </a:p>
        </p:txBody>
      </p:sp>
    </p:spTree>
    <p:extLst>
      <p:ext uri="{BB962C8B-B14F-4D97-AF65-F5344CB8AC3E}">
        <p14:creationId xmlns:p14="http://schemas.microsoft.com/office/powerpoint/2010/main" val="2000067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MA Title Slide 2">
    <p:spTree>
      <p:nvGrpSpPr>
        <p:cNvPr id="1" name=""/>
        <p:cNvGrpSpPr/>
        <p:nvPr/>
      </p:nvGrpSpPr>
      <p:grpSpPr>
        <a:xfrm>
          <a:off x="0" y="0"/>
          <a:ext cx="0" cy="0"/>
          <a:chOff x="0" y="0"/>
          <a:chExt cx="0" cy="0"/>
        </a:xfrm>
      </p:grpSpPr>
      <p:sp>
        <p:nvSpPr>
          <p:cNvPr id="3" name="Picture Placeholder 7"/>
          <p:cNvSpPr>
            <a:spLocks noGrp="1"/>
          </p:cNvSpPr>
          <p:nvPr>
            <p:ph type="pic" sz="quarter" idx="13" hasCustomPrompt="1"/>
          </p:nvPr>
        </p:nvSpPr>
        <p:spPr>
          <a:xfrm>
            <a:off x="0" y="1828803"/>
            <a:ext cx="12192000" cy="5029197"/>
          </a:xfrm>
          <a:prstGeom prst="rect">
            <a:avLst/>
          </a:prstGeom>
          <a:solidFill>
            <a:schemeClr val="bg1">
              <a:lumMod val="75000"/>
            </a:schemeClr>
          </a:solidFill>
        </p:spPr>
        <p:txBody>
          <a:bodyPr vert="horz" anchor="ctr"/>
          <a:lstStyle>
            <a:lvl1pPr marL="0" indent="0" algn="ctr">
              <a:buNone/>
              <a:defRPr sz="3200">
                <a:latin typeface="Avenir LT Pro 35 Light"/>
                <a:cs typeface="Avenir LT Pro 35 Light"/>
              </a:defRPr>
            </a:lvl1pPr>
          </a:lstStyle>
          <a:p>
            <a:r>
              <a:rPr lang="en-US" dirty="0"/>
              <a:t>Insert Image (1440 x 594)</a:t>
            </a:r>
          </a:p>
        </p:txBody>
      </p:sp>
      <p:sp>
        <p:nvSpPr>
          <p:cNvPr id="5" name="Text Placeholder 12"/>
          <p:cNvSpPr>
            <a:spLocks noGrp="1"/>
          </p:cNvSpPr>
          <p:nvPr>
            <p:ph type="body" sz="quarter" idx="14" hasCustomPrompt="1"/>
          </p:nvPr>
        </p:nvSpPr>
        <p:spPr>
          <a:xfrm>
            <a:off x="0" y="3"/>
            <a:ext cx="10010987" cy="1240935"/>
          </a:xfrm>
          <a:prstGeom prst="rect">
            <a:avLst/>
          </a:prstGeom>
        </p:spPr>
        <p:txBody>
          <a:bodyPr vert="horz" lIns="182880" tIns="0" rIns="0" bIns="0" anchor="b" anchorCtr="0"/>
          <a:lstStyle>
            <a:lvl1pPr marL="0" indent="0">
              <a:lnSpc>
                <a:spcPts val="3867"/>
              </a:lnSpc>
              <a:spcBef>
                <a:spcPts val="0"/>
              </a:spcBef>
              <a:buNone/>
              <a:defRPr sz="3733" baseline="0">
                <a:solidFill>
                  <a:srgbClr val="EB4036"/>
                </a:solidFill>
                <a:latin typeface="Avenir LT Pro 35 Light"/>
                <a:cs typeface="Avenir LT Pro 35 Light"/>
              </a:defRPr>
            </a:lvl1pPr>
          </a:lstStyle>
          <a:p>
            <a:r>
              <a:rPr lang="en-US" sz="3467" dirty="0">
                <a:solidFill>
                  <a:srgbClr val="EB4036"/>
                </a:solidFill>
                <a:latin typeface="Avenir LT Pro 35 Light"/>
                <a:cs typeface="Avenir LT Pro 35 Light"/>
              </a:rPr>
              <a:t>Presentation Title (1 or 2 lines)</a:t>
            </a:r>
          </a:p>
          <a:p>
            <a:r>
              <a:rPr lang="en-US" sz="3467" dirty="0">
                <a:solidFill>
                  <a:srgbClr val="EB4036"/>
                </a:solidFill>
                <a:latin typeface="Avenir LT Pro 35 Light"/>
                <a:cs typeface="Avenir LT Pro 35 Light"/>
              </a:rPr>
              <a:t>Presentation Title (1 or 2 lines)</a:t>
            </a:r>
            <a:endParaRPr lang="en-US" sz="2000" dirty="0">
              <a:latin typeface="Avenir LT Pro 35 Light"/>
              <a:cs typeface="Avenir LT Pro 35 Light"/>
            </a:endParaRPr>
          </a:p>
        </p:txBody>
      </p:sp>
      <p:sp>
        <p:nvSpPr>
          <p:cNvPr id="6" name="Text Placeholder 4"/>
          <p:cNvSpPr>
            <a:spLocks noGrp="1"/>
          </p:cNvSpPr>
          <p:nvPr>
            <p:ph type="body" sz="quarter" idx="15" hasCustomPrompt="1"/>
          </p:nvPr>
        </p:nvSpPr>
        <p:spPr>
          <a:xfrm>
            <a:off x="0" y="1240938"/>
            <a:ext cx="10010987" cy="587865"/>
          </a:xfrm>
          <a:prstGeom prst="rect">
            <a:avLst/>
          </a:prstGeom>
        </p:spPr>
        <p:txBody>
          <a:bodyPr vert="horz" lIns="182880" tIns="0" rIns="0" bIns="137160" anchor="b" anchorCtr="0"/>
          <a:lstStyle>
            <a:lvl1pPr marL="0" indent="0">
              <a:spcBef>
                <a:spcPts val="800"/>
              </a:spcBef>
              <a:buNone/>
              <a:defRPr sz="2000">
                <a:solidFill>
                  <a:srgbClr val="000000"/>
                </a:solidFill>
                <a:latin typeface="Avenir LT Pro 35 Light"/>
                <a:cs typeface="Avenir LT Pro 35 Light"/>
              </a:defRPr>
            </a:lvl1pPr>
          </a:lstStyle>
          <a:p>
            <a:pPr>
              <a:spcBef>
                <a:spcPts val="600"/>
              </a:spcBef>
            </a:pPr>
            <a:r>
              <a:rPr lang="en-US" sz="2000" dirty="0">
                <a:latin typeface="Avenir LT Pro 35 Light"/>
                <a:cs typeface="Avenir LT Pro 35 Light"/>
              </a:rPr>
              <a:t>Presenter name and title</a:t>
            </a:r>
          </a:p>
        </p:txBody>
      </p:sp>
      <p:sp>
        <p:nvSpPr>
          <p:cNvPr id="7" name="Text Placeholder 15"/>
          <p:cNvSpPr>
            <a:spLocks noGrp="1"/>
          </p:cNvSpPr>
          <p:nvPr>
            <p:ph type="body" sz="quarter" idx="16" hasCustomPrompt="1"/>
          </p:nvPr>
        </p:nvSpPr>
        <p:spPr>
          <a:xfrm>
            <a:off x="0" y="6044093"/>
            <a:ext cx="10010987" cy="828688"/>
          </a:xfrm>
          <a:prstGeom prst="rect">
            <a:avLst/>
          </a:prstGeom>
        </p:spPr>
        <p:txBody>
          <a:bodyPr vert="horz" lIns="182880" tIns="91440" rIns="91440" bIns="91440" anchor="b" anchorCtr="0"/>
          <a:lstStyle>
            <a:lvl1pPr marL="0" indent="0">
              <a:buNone/>
              <a:defRPr sz="1333" b="0" i="0">
                <a:solidFill>
                  <a:schemeClr val="bg1"/>
                </a:solidFill>
                <a:latin typeface="Avenir LT Pro 35 Light"/>
                <a:cs typeface="Avenir LT Pro 35 Light"/>
              </a:defRPr>
            </a:lvl1pPr>
          </a:lstStyle>
          <a:p>
            <a:r>
              <a:rPr lang="en-US" sz="1333" i="1" spc="-27" dirty="0">
                <a:solidFill>
                  <a:schemeClr val="bg1"/>
                </a:solidFill>
                <a:latin typeface="Avenir LT Pro 35 Light"/>
                <a:cs typeface="Avenir LT Pro 35 Light"/>
              </a:rPr>
              <a:t>Image Caption, </a:t>
            </a:r>
            <a:r>
              <a:rPr lang="en-US" sz="1333" spc="-27" dirty="0">
                <a:solidFill>
                  <a:schemeClr val="bg1"/>
                </a:solidFill>
                <a:latin typeface="Avenir LT Pro 35 Light"/>
                <a:cs typeface="Avenir LT Pro 35 Light"/>
              </a:rPr>
              <a:t>Image Caption Image Caption Image Caption Image Caption</a:t>
            </a:r>
          </a:p>
        </p:txBody>
      </p:sp>
      <p:pic>
        <p:nvPicPr>
          <p:cNvPr id="8" name="Picture 7" descr="Standard_Logo_Stacked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37375" y="270344"/>
            <a:ext cx="1584960" cy="1298787"/>
          </a:xfrm>
          <a:prstGeom prst="rect">
            <a:avLst/>
          </a:prstGeom>
        </p:spPr>
      </p:pic>
    </p:spTree>
    <p:extLst>
      <p:ext uri="{BB962C8B-B14F-4D97-AF65-F5344CB8AC3E}">
        <p14:creationId xmlns:p14="http://schemas.microsoft.com/office/powerpoint/2010/main" val="2517045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MA Section Title">
    <p:spTree>
      <p:nvGrpSpPr>
        <p:cNvPr id="1" name=""/>
        <p:cNvGrpSpPr/>
        <p:nvPr/>
      </p:nvGrpSpPr>
      <p:grpSpPr>
        <a:xfrm>
          <a:off x="0" y="0"/>
          <a:ext cx="0" cy="0"/>
          <a:chOff x="0" y="0"/>
          <a:chExt cx="0" cy="0"/>
        </a:xfrm>
      </p:grpSpPr>
      <p:sp>
        <p:nvSpPr>
          <p:cNvPr id="3" name="Picture Placeholder 7"/>
          <p:cNvSpPr>
            <a:spLocks noGrp="1"/>
          </p:cNvSpPr>
          <p:nvPr>
            <p:ph type="pic" sz="quarter" idx="13" hasCustomPrompt="1"/>
          </p:nvPr>
        </p:nvSpPr>
        <p:spPr>
          <a:xfrm>
            <a:off x="0" y="1828802"/>
            <a:ext cx="12192000" cy="3758108"/>
          </a:xfrm>
          <a:prstGeom prst="rect">
            <a:avLst/>
          </a:prstGeom>
          <a:solidFill>
            <a:schemeClr val="bg1">
              <a:lumMod val="75000"/>
            </a:schemeClr>
          </a:solidFill>
        </p:spPr>
        <p:txBody>
          <a:bodyPr vert="horz" anchor="ctr"/>
          <a:lstStyle>
            <a:lvl1pPr marL="0" indent="0" algn="ctr">
              <a:buNone/>
              <a:defRPr sz="3200">
                <a:latin typeface="Avenir LT Pro 35 Light"/>
                <a:cs typeface="Avenir LT Pro 35 Light"/>
              </a:defRPr>
            </a:lvl1pPr>
          </a:lstStyle>
          <a:p>
            <a:r>
              <a:rPr lang="en-US" dirty="0"/>
              <a:t>Insert Image (1440 x 444)</a:t>
            </a:r>
          </a:p>
        </p:txBody>
      </p:sp>
      <p:sp>
        <p:nvSpPr>
          <p:cNvPr id="7" name="Text Placeholder 15"/>
          <p:cNvSpPr>
            <a:spLocks noGrp="1"/>
          </p:cNvSpPr>
          <p:nvPr>
            <p:ph type="body" sz="quarter" idx="16" hasCustomPrompt="1"/>
          </p:nvPr>
        </p:nvSpPr>
        <p:spPr>
          <a:xfrm>
            <a:off x="0" y="6029312"/>
            <a:ext cx="10010987" cy="828688"/>
          </a:xfrm>
          <a:prstGeom prst="rect">
            <a:avLst/>
          </a:prstGeom>
        </p:spPr>
        <p:txBody>
          <a:bodyPr vert="horz" lIns="182880" tIns="91440" rIns="91440" bIns="91440" anchor="b" anchorCtr="0"/>
          <a:lstStyle>
            <a:lvl1pPr marL="0" indent="0">
              <a:buNone/>
              <a:defRPr sz="1333" b="0" i="0">
                <a:solidFill>
                  <a:srgbClr val="000000"/>
                </a:solidFill>
                <a:latin typeface="Avenir LT Pro 35 Light"/>
                <a:cs typeface="Avenir LT Pro 35 Light"/>
              </a:defRPr>
            </a:lvl1pPr>
          </a:lstStyle>
          <a:p>
            <a:r>
              <a:rPr lang="en-US" sz="1333" i="1" spc="-27" dirty="0">
                <a:solidFill>
                  <a:schemeClr val="bg1"/>
                </a:solidFill>
                <a:latin typeface="Avenir LT Pro 35 Light"/>
                <a:cs typeface="Avenir LT Pro 35 Light"/>
              </a:rPr>
              <a:t>Image Caption, </a:t>
            </a:r>
            <a:r>
              <a:rPr lang="en-US" sz="1333" spc="-27" dirty="0">
                <a:solidFill>
                  <a:schemeClr val="bg1"/>
                </a:solidFill>
                <a:latin typeface="Avenir LT Pro 35 Light"/>
                <a:cs typeface="Avenir LT Pro 35 Light"/>
              </a:rPr>
              <a:t>Image Caption Image Caption Image Caption Image Caption</a:t>
            </a:r>
          </a:p>
        </p:txBody>
      </p:sp>
      <p:pic>
        <p:nvPicPr>
          <p:cNvPr id="9" name="Picture 8" descr="Standard_Logo_Stacked_Gray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9818" y="5780976"/>
            <a:ext cx="1115879" cy="914400"/>
          </a:xfrm>
          <a:prstGeom prst="rect">
            <a:avLst/>
          </a:prstGeom>
        </p:spPr>
      </p:pic>
      <p:sp>
        <p:nvSpPr>
          <p:cNvPr id="8" name="Text Placeholder 12"/>
          <p:cNvSpPr>
            <a:spLocks noGrp="1"/>
          </p:cNvSpPr>
          <p:nvPr>
            <p:ph type="body" sz="quarter" idx="14" hasCustomPrompt="1"/>
          </p:nvPr>
        </p:nvSpPr>
        <p:spPr>
          <a:xfrm>
            <a:off x="0" y="2"/>
            <a:ext cx="10010987" cy="1828801"/>
          </a:xfrm>
          <a:prstGeom prst="rect">
            <a:avLst/>
          </a:prstGeom>
        </p:spPr>
        <p:txBody>
          <a:bodyPr vert="horz" lIns="182880" tIns="0" rIns="0" bIns="137160" anchor="b" anchorCtr="0"/>
          <a:lstStyle>
            <a:lvl1pPr marL="0" indent="0">
              <a:buNone/>
              <a:defRPr sz="3733" b="0" i="0" u="none" baseline="0">
                <a:solidFill>
                  <a:schemeClr val="tx1"/>
                </a:solidFill>
                <a:latin typeface="Avenir LT Pro 35 Light"/>
                <a:cs typeface="Avenir LT Pro 35 Light"/>
              </a:defRPr>
            </a:lvl1pPr>
          </a:lstStyle>
          <a:p>
            <a:r>
              <a:rPr lang="en-US" sz="3467" spc="0" dirty="0">
                <a:solidFill>
                  <a:srgbClr val="EB4036"/>
                </a:solidFill>
                <a:latin typeface="Avenir LT Pro 35 Light"/>
                <a:cs typeface="Avenir LT Pro 35 Light"/>
              </a:rPr>
              <a:t>Section Title</a:t>
            </a:r>
            <a:endParaRPr lang="en-US" sz="3467" spc="-27" dirty="0">
              <a:solidFill>
                <a:srgbClr val="EB4036"/>
              </a:solidFill>
              <a:latin typeface="Avenir LT Pro 35 Light"/>
              <a:cs typeface="Avenir LT Pro 35 Light"/>
            </a:endParaRPr>
          </a:p>
        </p:txBody>
      </p:sp>
    </p:spTree>
    <p:extLst>
      <p:ext uri="{BB962C8B-B14F-4D97-AF65-F5344CB8AC3E}">
        <p14:creationId xmlns:p14="http://schemas.microsoft.com/office/powerpoint/2010/main" val="13264562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MA Section Title 2">
    <p:spTree>
      <p:nvGrpSpPr>
        <p:cNvPr id="1" name=""/>
        <p:cNvGrpSpPr/>
        <p:nvPr/>
      </p:nvGrpSpPr>
      <p:grpSpPr>
        <a:xfrm>
          <a:off x="0" y="0"/>
          <a:ext cx="0" cy="0"/>
          <a:chOff x="0" y="0"/>
          <a:chExt cx="0" cy="0"/>
        </a:xfrm>
      </p:grpSpPr>
      <p:pic>
        <p:nvPicPr>
          <p:cNvPr id="9" name="Picture 8" descr="Standard_Logo_Stacked_Gray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9818" y="5780976"/>
            <a:ext cx="1115879" cy="914400"/>
          </a:xfrm>
          <a:prstGeom prst="rect">
            <a:avLst/>
          </a:prstGeom>
        </p:spPr>
      </p:pic>
      <p:sp>
        <p:nvSpPr>
          <p:cNvPr id="8" name="Text Placeholder 10"/>
          <p:cNvSpPr>
            <a:spLocks noGrp="1"/>
          </p:cNvSpPr>
          <p:nvPr>
            <p:ph type="body" sz="quarter" idx="11" hasCustomPrompt="1"/>
          </p:nvPr>
        </p:nvSpPr>
        <p:spPr>
          <a:xfrm>
            <a:off x="1" y="1828801"/>
            <a:ext cx="12191999" cy="3451320"/>
          </a:xfrm>
          <a:prstGeom prst="rect">
            <a:avLst/>
          </a:prstGeom>
        </p:spPr>
        <p:txBody>
          <a:bodyPr vert="horz" lIns="914400" tIns="0" rIns="914400" bIns="0"/>
          <a:lstStyle>
            <a:lvl1pPr marL="609585" indent="-609585">
              <a:spcBef>
                <a:spcPts val="32"/>
              </a:spcBef>
              <a:buFont typeface="Arial"/>
              <a:buChar char="•"/>
              <a:defRPr sz="2667" b="0" i="0" baseline="0">
                <a:latin typeface="Avenir LT Pro 35 Light"/>
                <a:cs typeface="Avenir LT Pro 35 Light"/>
              </a:defRPr>
            </a:lvl1pPr>
            <a:lvl2pPr marL="1219170" indent="-609585">
              <a:buFont typeface="Arial"/>
              <a:buChar char="•"/>
              <a:defRPr sz="2667" b="0" i="0" baseline="0">
                <a:latin typeface="Avenir LT Pro 35 Light"/>
                <a:cs typeface="Avenir LT Pro 35 Light"/>
              </a:defRPr>
            </a:lvl2pPr>
            <a:lvl3pPr marL="1828754" indent="-609585">
              <a:buFont typeface="Arial"/>
              <a:buChar char="•"/>
              <a:defRPr sz="2667" b="0" i="0" baseline="0">
                <a:latin typeface="Avenir LT Pro 35 Light"/>
                <a:cs typeface="Avenir LT Pro 35 Light"/>
              </a:defRPr>
            </a:lvl3pPr>
            <a:lvl4pPr marL="2438339" indent="-609585">
              <a:buFont typeface="Arial"/>
              <a:buChar char="•"/>
              <a:defRPr sz="2667" b="0" i="0">
                <a:latin typeface="Avenir LT Pro 35 Light"/>
                <a:cs typeface="Avenir LT Pro 35 Light"/>
              </a:defRPr>
            </a:lvl4pPr>
          </a:lstStyle>
          <a:p>
            <a:r>
              <a:rPr lang="en-US" sz="3467" dirty="0">
                <a:latin typeface="Avenir LT Pro 35 Light"/>
                <a:cs typeface="Avenir LT Pro 35 Light"/>
              </a:rPr>
              <a:t>Text-Only Slide</a:t>
            </a:r>
          </a:p>
          <a:p>
            <a:pPr lvl="1"/>
            <a:r>
              <a:rPr lang="en-US" sz="3467" dirty="0">
                <a:latin typeface="Avenir LT Pro 35 Light"/>
                <a:cs typeface="Avenir LT Pro 35 Light"/>
              </a:rPr>
              <a:t>Text-Only Slide </a:t>
            </a:r>
          </a:p>
          <a:p>
            <a:pPr lvl="2"/>
            <a:r>
              <a:rPr lang="en-US" sz="3467" dirty="0">
                <a:latin typeface="Avenir LT Pro 35 Light"/>
                <a:cs typeface="Avenir LT Pro 35 Light"/>
              </a:rPr>
              <a:t>Text-Only Slide </a:t>
            </a:r>
          </a:p>
          <a:p>
            <a:pPr lvl="3"/>
            <a:r>
              <a:rPr lang="en-US" sz="3467" dirty="0">
                <a:latin typeface="Avenir LT Pro 35 Light"/>
                <a:cs typeface="Avenir LT Pro 35 Light"/>
              </a:rPr>
              <a:t>Text-Only Slide </a:t>
            </a:r>
          </a:p>
        </p:txBody>
      </p:sp>
      <p:sp>
        <p:nvSpPr>
          <p:cNvPr id="5" name="Text Placeholder 12"/>
          <p:cNvSpPr>
            <a:spLocks noGrp="1"/>
          </p:cNvSpPr>
          <p:nvPr>
            <p:ph type="body" sz="quarter" idx="14" hasCustomPrompt="1"/>
          </p:nvPr>
        </p:nvSpPr>
        <p:spPr>
          <a:xfrm>
            <a:off x="0" y="2"/>
            <a:ext cx="10010987" cy="1828801"/>
          </a:xfrm>
          <a:prstGeom prst="rect">
            <a:avLst/>
          </a:prstGeom>
        </p:spPr>
        <p:txBody>
          <a:bodyPr vert="horz" lIns="182880" tIns="0" rIns="0" bIns="137160" anchor="b" anchorCtr="0"/>
          <a:lstStyle>
            <a:lvl1pPr marL="0" indent="0">
              <a:buNone/>
              <a:defRPr sz="3733" i="0" baseline="0">
                <a:solidFill>
                  <a:srgbClr val="000000"/>
                </a:solidFill>
                <a:latin typeface="Avenir LT Pro 35 Light"/>
                <a:cs typeface="Avenir LT Pro 35 Light"/>
              </a:defRPr>
            </a:lvl1pPr>
          </a:lstStyle>
          <a:p>
            <a:r>
              <a:rPr lang="en-US" sz="3467" spc="0" dirty="0">
                <a:solidFill>
                  <a:srgbClr val="EB4036"/>
                </a:solidFill>
                <a:latin typeface="Avenir LT Pro 35 Light"/>
                <a:cs typeface="Avenir LT Pro 35 Light"/>
              </a:rPr>
              <a:t>Section Title</a:t>
            </a:r>
            <a:endParaRPr lang="en-US" sz="3467" spc="-27" dirty="0">
              <a:solidFill>
                <a:srgbClr val="EB4036"/>
              </a:solidFill>
              <a:latin typeface="Avenir LT Pro 35 Light"/>
              <a:cs typeface="Avenir LT Pro 35 Light"/>
            </a:endParaRPr>
          </a:p>
        </p:txBody>
      </p:sp>
    </p:spTree>
    <p:extLst>
      <p:ext uri="{BB962C8B-B14F-4D97-AF65-F5344CB8AC3E}">
        <p14:creationId xmlns:p14="http://schemas.microsoft.com/office/powerpoint/2010/main" val="23331471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MA Title Slide 3">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a:xfrm>
            <a:off x="0" y="1847212"/>
            <a:ext cx="12192000" cy="1912920"/>
          </a:xfrm>
          <a:prstGeom prst="rect">
            <a:avLst/>
          </a:prstGeom>
        </p:spPr>
        <p:txBody>
          <a:bodyPr vert="horz" lIns="365760" rIns="365760" bIns="0" anchor="b" anchorCtr="0"/>
          <a:lstStyle>
            <a:lvl1pPr marL="0" indent="0">
              <a:lnSpc>
                <a:spcPts val="4800"/>
              </a:lnSpc>
              <a:spcBef>
                <a:spcPts val="0"/>
              </a:spcBef>
              <a:buNone/>
              <a:defRPr sz="3733" b="0" i="0" baseline="0">
                <a:solidFill>
                  <a:schemeClr val="bg1"/>
                </a:solidFill>
                <a:latin typeface="Avenir LT Pro 35 Light"/>
                <a:cs typeface="Avenir LT Pro 35 Light"/>
              </a:defRPr>
            </a:lvl1pPr>
          </a:lstStyle>
          <a:p>
            <a:pPr lvl="0"/>
            <a:r>
              <a:rPr lang="en-US" dirty="0"/>
              <a:t>Presentation Title (1 or 2 lines)</a:t>
            </a:r>
          </a:p>
        </p:txBody>
      </p:sp>
      <p:sp>
        <p:nvSpPr>
          <p:cNvPr id="9" name="Text Placeholder 8"/>
          <p:cNvSpPr>
            <a:spLocks noGrp="1"/>
          </p:cNvSpPr>
          <p:nvPr>
            <p:ph type="body" sz="quarter" idx="18" hasCustomPrompt="1"/>
          </p:nvPr>
        </p:nvSpPr>
        <p:spPr>
          <a:xfrm>
            <a:off x="0" y="4165633"/>
            <a:ext cx="12192000" cy="271443"/>
          </a:xfrm>
          <a:prstGeom prst="rect">
            <a:avLst/>
          </a:prstGeom>
        </p:spPr>
        <p:txBody>
          <a:bodyPr vert="horz" lIns="365760" tIns="0" rIns="365760" bIns="0"/>
          <a:lstStyle>
            <a:lvl1pPr marL="0" indent="0">
              <a:spcBef>
                <a:spcPts val="0"/>
              </a:spcBef>
              <a:buNone/>
              <a:defRPr sz="2000" b="0" i="0" baseline="0">
                <a:latin typeface="Avenir LT Pro 65 Medium"/>
                <a:cs typeface="Avenir LT Pro 65 Medium"/>
              </a:defRPr>
            </a:lvl1pPr>
          </a:lstStyle>
          <a:p>
            <a:pPr lvl="0"/>
            <a:r>
              <a:rPr lang="en-US" dirty="0"/>
              <a:t>Presenter Name</a:t>
            </a:r>
          </a:p>
        </p:txBody>
      </p:sp>
      <p:sp>
        <p:nvSpPr>
          <p:cNvPr id="10" name="Text Placeholder 8"/>
          <p:cNvSpPr>
            <a:spLocks noGrp="1"/>
          </p:cNvSpPr>
          <p:nvPr>
            <p:ph type="body" sz="quarter" idx="19" hasCustomPrompt="1"/>
          </p:nvPr>
        </p:nvSpPr>
        <p:spPr>
          <a:xfrm>
            <a:off x="0" y="4437077"/>
            <a:ext cx="12192000" cy="774095"/>
          </a:xfrm>
          <a:prstGeom prst="rect">
            <a:avLst/>
          </a:prstGeom>
        </p:spPr>
        <p:txBody>
          <a:bodyPr vert="horz" lIns="365760" tIns="0" rIns="365760" bIns="0"/>
          <a:lstStyle>
            <a:lvl1pPr marL="0" indent="0">
              <a:spcBef>
                <a:spcPts val="0"/>
              </a:spcBef>
              <a:buNone/>
              <a:defRPr sz="2000" b="0" i="0" baseline="0">
                <a:latin typeface="Avenir LT Pro 35 Light"/>
                <a:cs typeface="Avenir LT Pro 35 Light"/>
              </a:defRPr>
            </a:lvl1pPr>
          </a:lstStyle>
          <a:p>
            <a:pPr lvl="0"/>
            <a:r>
              <a:rPr lang="en-US" dirty="0"/>
              <a:t>Presenter Title</a:t>
            </a:r>
          </a:p>
        </p:txBody>
      </p:sp>
      <p:pic>
        <p:nvPicPr>
          <p:cNvPr id="8" name="Picture 7" descr="Standard_Logo_Stacked_White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337372" y="270520"/>
            <a:ext cx="1584960" cy="1298787"/>
          </a:xfrm>
          <a:prstGeom prst="rect">
            <a:avLst/>
          </a:prstGeom>
        </p:spPr>
      </p:pic>
    </p:spTree>
    <p:extLst>
      <p:ext uri="{BB962C8B-B14F-4D97-AF65-F5344CB8AC3E}">
        <p14:creationId xmlns:p14="http://schemas.microsoft.com/office/powerpoint/2010/main" val="25797295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MA Text-Only Slid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0" y="5798101"/>
            <a:ext cx="10729576" cy="1059899"/>
          </a:xfrm>
          <a:prstGeom prst="rect">
            <a:avLst/>
          </a:prstGeom>
        </p:spPr>
        <p:txBody>
          <a:bodyPr vert="horz" lIns="182880" tIns="45720" rIns="0" bIns="91440" anchor="b" anchorCtr="0"/>
          <a:lstStyle>
            <a:lvl1pPr marL="0" indent="0">
              <a:spcBef>
                <a:spcPts val="0"/>
              </a:spcBef>
              <a:buNone/>
              <a:defRPr sz="1867" b="0" i="0" baseline="0">
                <a:latin typeface="Avenir LT Pro 35 Light"/>
                <a:cs typeface="Avenir LT Pro 35 Light"/>
              </a:defRPr>
            </a:lvl1pPr>
          </a:lstStyle>
          <a:p>
            <a:pPr lvl="0"/>
            <a:r>
              <a:rPr lang="en-US" dirty="0"/>
              <a:t>Presentation Section Title</a:t>
            </a:r>
          </a:p>
          <a:p>
            <a:pPr lvl="0"/>
            <a:r>
              <a:rPr lang="en-US" dirty="0"/>
              <a:t>Presentation Section Title line 2</a:t>
            </a:r>
          </a:p>
          <a:p>
            <a:pPr lvl="0"/>
            <a:r>
              <a:rPr lang="en-US" dirty="0"/>
              <a:t>Presentation Section Title line 3</a:t>
            </a:r>
          </a:p>
        </p:txBody>
      </p:sp>
      <p:sp>
        <p:nvSpPr>
          <p:cNvPr id="11" name="Text Placeholder 10"/>
          <p:cNvSpPr>
            <a:spLocks noGrp="1"/>
          </p:cNvSpPr>
          <p:nvPr>
            <p:ph type="body" sz="quarter" idx="11" hasCustomPrompt="1"/>
          </p:nvPr>
        </p:nvSpPr>
        <p:spPr>
          <a:xfrm>
            <a:off x="1" y="1828801"/>
            <a:ext cx="12191999" cy="3451320"/>
          </a:xfrm>
          <a:prstGeom prst="rect">
            <a:avLst/>
          </a:prstGeom>
        </p:spPr>
        <p:txBody>
          <a:bodyPr vert="horz" lIns="914400" tIns="0" rIns="914400" bIns="0"/>
          <a:lstStyle>
            <a:lvl1pPr marL="609585" indent="-609585">
              <a:spcBef>
                <a:spcPts val="32"/>
              </a:spcBef>
              <a:buFont typeface="Arial"/>
              <a:buChar char="•"/>
              <a:defRPr sz="2667" b="0" i="0" baseline="0">
                <a:latin typeface="Avenir LT Pro 35 Light"/>
                <a:cs typeface="Avenir LT Pro 35 Light"/>
              </a:defRPr>
            </a:lvl1pPr>
            <a:lvl2pPr marL="1219170" indent="-609585">
              <a:buFont typeface="Arial"/>
              <a:buChar char="•"/>
              <a:defRPr sz="2667" b="0" i="0" baseline="0">
                <a:latin typeface="Avenir LT Pro 35 Light"/>
                <a:cs typeface="Avenir LT Pro 35 Light"/>
              </a:defRPr>
            </a:lvl2pPr>
            <a:lvl3pPr marL="1828754" indent="-609585">
              <a:buFont typeface="Arial"/>
              <a:buChar char="•"/>
              <a:defRPr sz="2667" b="0" i="0" baseline="0">
                <a:latin typeface="Avenir LT Pro 35 Light"/>
                <a:cs typeface="Avenir LT Pro 35 Light"/>
              </a:defRPr>
            </a:lvl3pPr>
            <a:lvl4pPr marL="2438339" indent="-609585">
              <a:buFont typeface="Arial"/>
              <a:buChar char="•"/>
              <a:defRPr sz="2667" b="0" i="0">
                <a:latin typeface="Avenir LT Pro 35 Light"/>
                <a:cs typeface="Avenir LT Pro 35 Light"/>
              </a:defRPr>
            </a:lvl4pPr>
          </a:lstStyle>
          <a:p>
            <a:r>
              <a:rPr lang="en-US" sz="3467" dirty="0">
                <a:latin typeface="Avenir LT Pro 35 Light"/>
                <a:cs typeface="Avenir LT Pro 35 Light"/>
              </a:rPr>
              <a:t>Text-Only Slide</a:t>
            </a:r>
          </a:p>
          <a:p>
            <a:pPr lvl="1"/>
            <a:r>
              <a:rPr lang="en-US" sz="3467" dirty="0">
                <a:latin typeface="Avenir LT Pro 35 Light"/>
                <a:cs typeface="Avenir LT Pro 35 Light"/>
              </a:rPr>
              <a:t>Text-Only Slide </a:t>
            </a:r>
          </a:p>
          <a:p>
            <a:pPr lvl="2"/>
            <a:r>
              <a:rPr lang="en-US" sz="3467" dirty="0">
                <a:latin typeface="Avenir LT Pro 35 Light"/>
                <a:cs typeface="Avenir LT Pro 35 Light"/>
              </a:rPr>
              <a:t>Text-Only Slide </a:t>
            </a:r>
          </a:p>
          <a:p>
            <a:pPr lvl="3"/>
            <a:r>
              <a:rPr lang="en-US" sz="3467" dirty="0">
                <a:latin typeface="Avenir LT Pro 35 Light"/>
                <a:cs typeface="Avenir LT Pro 35 Light"/>
              </a:rPr>
              <a:t>Text-Only Slide </a:t>
            </a:r>
          </a:p>
        </p:txBody>
      </p:sp>
      <p:pic>
        <p:nvPicPr>
          <p:cNvPr id="6" name="Picture 5" descr="Standard_Logo_Stacked_Gray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9818" y="5780976"/>
            <a:ext cx="1115879" cy="914400"/>
          </a:xfrm>
          <a:prstGeom prst="rect">
            <a:avLst/>
          </a:prstGeom>
        </p:spPr>
      </p:pic>
    </p:spTree>
    <p:extLst>
      <p:ext uri="{BB962C8B-B14F-4D97-AF65-F5344CB8AC3E}">
        <p14:creationId xmlns:p14="http://schemas.microsoft.com/office/powerpoint/2010/main" val="952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4235CD3-05EB-48AE-984D-933333566B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5C56F356-5846-43BE-98F6-1763ADD463C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D32B608B-33AB-4FA1-87AD-53F2A54A4727}"/>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5" name="Footer Placeholder 4">
            <a:extLst>
              <a:ext uri="{FF2B5EF4-FFF2-40B4-BE49-F238E27FC236}">
                <a16:creationId xmlns="" xmlns:a16="http://schemas.microsoft.com/office/drawing/2014/main" id="{AE09AE1D-ACB2-4D94-8A84-45384F7864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0C00AAF5-4B04-4E73-B927-DEB769924790}"/>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6931437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MA Text with Image Slide">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0" y="5798101"/>
            <a:ext cx="10729576" cy="1059899"/>
          </a:xfrm>
          <a:prstGeom prst="rect">
            <a:avLst/>
          </a:prstGeom>
        </p:spPr>
        <p:txBody>
          <a:bodyPr vert="horz" lIns="182880" tIns="45720" rIns="0" bIns="91440" anchor="b" anchorCtr="0"/>
          <a:lstStyle>
            <a:lvl1pPr marL="0" indent="0">
              <a:spcBef>
                <a:spcPts val="0"/>
              </a:spcBef>
              <a:buNone/>
              <a:defRPr sz="1867" b="0" i="0" baseline="0">
                <a:latin typeface="Avenir LT Pro 35 Light"/>
                <a:cs typeface="Avenir LT Pro 35 Light"/>
              </a:defRPr>
            </a:lvl1pPr>
          </a:lstStyle>
          <a:p>
            <a:pPr lvl="0"/>
            <a:r>
              <a:rPr lang="en-US" dirty="0"/>
              <a:t>Presentation Section Title</a:t>
            </a:r>
          </a:p>
          <a:p>
            <a:pPr lvl="0"/>
            <a:r>
              <a:rPr lang="en-US" dirty="0"/>
              <a:t>Presentation Section Title line 2</a:t>
            </a:r>
          </a:p>
          <a:p>
            <a:pPr lvl="0"/>
            <a:r>
              <a:rPr lang="en-US" dirty="0"/>
              <a:t>Presentation Section Title line 3</a:t>
            </a:r>
          </a:p>
        </p:txBody>
      </p:sp>
      <p:sp>
        <p:nvSpPr>
          <p:cNvPr id="11" name="Text Placeholder 10"/>
          <p:cNvSpPr>
            <a:spLocks noGrp="1"/>
          </p:cNvSpPr>
          <p:nvPr>
            <p:ph type="body" sz="quarter" idx="11" hasCustomPrompt="1"/>
          </p:nvPr>
        </p:nvSpPr>
        <p:spPr>
          <a:xfrm>
            <a:off x="6049819" y="969820"/>
            <a:ext cx="6142180" cy="4002425"/>
          </a:xfrm>
          <a:prstGeom prst="rect">
            <a:avLst/>
          </a:prstGeom>
        </p:spPr>
        <p:txBody>
          <a:bodyPr vert="horz" lIns="365760" tIns="0" rIns="365760" bIns="0"/>
          <a:lstStyle>
            <a:lvl1pPr marL="609585" indent="-609585">
              <a:spcBef>
                <a:spcPts val="32"/>
              </a:spcBef>
              <a:buFont typeface="Arial"/>
              <a:buChar char="•"/>
              <a:defRPr sz="2667" b="0" i="0" baseline="0">
                <a:latin typeface="Avenir LT Pro 35 Light"/>
                <a:cs typeface="Avenir LT Pro 35 Light"/>
              </a:defRPr>
            </a:lvl1pPr>
            <a:lvl2pPr marL="1219170" indent="-609585">
              <a:buFont typeface="Arial"/>
              <a:buChar char="•"/>
              <a:defRPr sz="2667" baseline="0">
                <a:latin typeface="Avenir LT Pro 35 Light"/>
                <a:cs typeface="Avenir LT Pro 35 Light"/>
              </a:defRPr>
            </a:lvl2pPr>
            <a:lvl3pPr marL="1828754" indent="-609585">
              <a:buFont typeface="Arial"/>
              <a:buChar char="•"/>
              <a:defRPr sz="2667" baseline="0">
                <a:latin typeface="Avenir LT Pro 35 Light"/>
                <a:cs typeface="Avenir LT Pro 35 Light"/>
              </a:defRPr>
            </a:lvl3pPr>
            <a:lvl4pPr marL="2438339" indent="-609585">
              <a:buFont typeface="Arial"/>
              <a:buChar char="•"/>
              <a:defRPr sz="2667">
                <a:latin typeface="Avenir LT Pro 35 Light"/>
                <a:cs typeface="Avenir LT Pro 35 Light"/>
              </a:defRPr>
            </a:lvl4pPr>
          </a:lstStyle>
          <a:p>
            <a:r>
              <a:rPr lang="en-US" sz="3467" dirty="0">
                <a:latin typeface="Avenir LT Pro 35 Light"/>
                <a:cs typeface="Avenir LT Pro 35 Light"/>
              </a:rPr>
              <a:t>Text with Image</a:t>
            </a:r>
          </a:p>
          <a:p>
            <a:pPr lvl="1"/>
            <a:r>
              <a:rPr lang="en-US" sz="3467" dirty="0">
                <a:latin typeface="Avenir LT Pro 35 Light"/>
                <a:cs typeface="Avenir LT Pro 35 Light"/>
              </a:rPr>
              <a:t>Text with Image</a:t>
            </a:r>
          </a:p>
          <a:p>
            <a:pPr lvl="2"/>
            <a:r>
              <a:rPr lang="en-US" sz="3467" dirty="0">
                <a:latin typeface="Avenir LT Pro 35 Light"/>
                <a:cs typeface="Avenir LT Pro 35 Light"/>
              </a:rPr>
              <a:t>Text with Image</a:t>
            </a:r>
          </a:p>
          <a:p>
            <a:pPr lvl="3"/>
            <a:r>
              <a:rPr lang="en-US" sz="3467" dirty="0">
                <a:latin typeface="Avenir LT Pro 35 Light"/>
                <a:cs typeface="Avenir LT Pro 35 Light"/>
              </a:rPr>
              <a:t>Text with Image</a:t>
            </a:r>
          </a:p>
        </p:txBody>
      </p:sp>
      <p:sp>
        <p:nvSpPr>
          <p:cNvPr id="6" name="Picture Placeholder 7"/>
          <p:cNvSpPr>
            <a:spLocks noGrp="1"/>
          </p:cNvSpPr>
          <p:nvPr>
            <p:ph type="pic" sz="quarter" idx="13" hasCustomPrompt="1"/>
          </p:nvPr>
        </p:nvSpPr>
        <p:spPr>
          <a:xfrm>
            <a:off x="243840" y="243841"/>
            <a:ext cx="5805979" cy="4728403"/>
          </a:xfrm>
          <a:prstGeom prst="rect">
            <a:avLst/>
          </a:prstGeom>
          <a:solidFill>
            <a:schemeClr val="bg1">
              <a:lumMod val="75000"/>
            </a:schemeClr>
          </a:solidFill>
        </p:spPr>
        <p:txBody>
          <a:bodyPr vert="horz" anchor="ctr"/>
          <a:lstStyle>
            <a:lvl1pPr marL="0" indent="0" algn="ctr">
              <a:buNone/>
              <a:defRPr sz="3200" baseline="0">
                <a:latin typeface="Avenir LT Pro 35 Light"/>
                <a:cs typeface="Avenir LT Pro 35 Light"/>
              </a:defRPr>
            </a:lvl1pPr>
          </a:lstStyle>
          <a:p>
            <a:r>
              <a:rPr lang="en-US" dirty="0"/>
              <a:t>Insert Image (688 x 560)</a:t>
            </a:r>
          </a:p>
        </p:txBody>
      </p:sp>
      <p:sp>
        <p:nvSpPr>
          <p:cNvPr id="3" name="Text Placeholder 2"/>
          <p:cNvSpPr>
            <a:spLocks noGrp="1"/>
          </p:cNvSpPr>
          <p:nvPr>
            <p:ph type="body" sz="quarter" idx="14" hasCustomPrompt="1"/>
          </p:nvPr>
        </p:nvSpPr>
        <p:spPr>
          <a:xfrm>
            <a:off x="0" y="5216081"/>
            <a:ext cx="6049819" cy="410609"/>
          </a:xfrm>
          <a:prstGeom prst="rect">
            <a:avLst/>
          </a:prstGeom>
        </p:spPr>
        <p:txBody>
          <a:bodyPr vert="horz" lIns="182880" tIns="0" rIns="182880" bIns="0"/>
          <a:lstStyle>
            <a:lvl1pPr marL="0" marR="0" indent="0" algn="l" defTabSz="609585" rtl="0" eaLnBrk="1" fontAlgn="auto" latinLnBrk="0" hangingPunct="1">
              <a:lnSpc>
                <a:spcPct val="100000"/>
              </a:lnSpc>
              <a:spcBef>
                <a:spcPct val="20000"/>
              </a:spcBef>
              <a:spcAft>
                <a:spcPts val="0"/>
              </a:spcAft>
              <a:buClrTx/>
              <a:buSzTx/>
              <a:buFont typeface="Arial"/>
              <a:buNone/>
              <a:tabLst/>
              <a:defRPr sz="1333" b="0" i="0" baseline="0">
                <a:latin typeface="Avenir LT Pro 35 Light"/>
                <a:cs typeface="Avenir LT Pro 35 Light"/>
              </a:defRPr>
            </a:lvl1pPr>
          </a:lstStyle>
          <a:p>
            <a:pPr marL="0" marR="0" lvl="0" indent="0" algn="l" defTabSz="609585" rtl="0" eaLnBrk="1" fontAlgn="auto" latinLnBrk="0" hangingPunct="1">
              <a:lnSpc>
                <a:spcPct val="100000"/>
              </a:lnSpc>
              <a:spcBef>
                <a:spcPct val="20000"/>
              </a:spcBef>
              <a:spcAft>
                <a:spcPts val="0"/>
              </a:spcAft>
              <a:buClrTx/>
              <a:buSzTx/>
              <a:buFont typeface="Arial"/>
              <a:buNone/>
              <a:tabLst/>
              <a:defRPr/>
            </a:pPr>
            <a:r>
              <a:rPr lang="en-US" dirty="0"/>
              <a:t>Image Caption Image Caption Image Caption Image Caption Image Caption Image Caption Image Caption Image Caption Image Caption</a:t>
            </a:r>
          </a:p>
        </p:txBody>
      </p:sp>
      <p:pic>
        <p:nvPicPr>
          <p:cNvPr id="7" name="Picture 6" descr="Standard_Logo_Stacked_Gray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9818" y="5780976"/>
            <a:ext cx="1115879" cy="914400"/>
          </a:xfrm>
          <a:prstGeom prst="rect">
            <a:avLst/>
          </a:prstGeom>
        </p:spPr>
      </p:pic>
    </p:spTree>
    <p:extLst>
      <p:ext uri="{BB962C8B-B14F-4D97-AF65-F5344CB8AC3E}">
        <p14:creationId xmlns:p14="http://schemas.microsoft.com/office/powerpoint/2010/main" val="15452141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MA Image-Only Slide 1">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1" y="5798101"/>
            <a:ext cx="10591031" cy="1059899"/>
          </a:xfrm>
          <a:prstGeom prst="rect">
            <a:avLst/>
          </a:prstGeom>
        </p:spPr>
        <p:txBody>
          <a:bodyPr vert="horz" lIns="182880" tIns="45720" rIns="0" bIns="91440" anchor="b" anchorCtr="0"/>
          <a:lstStyle>
            <a:lvl1pPr marL="0" indent="0">
              <a:spcBef>
                <a:spcPts val="0"/>
              </a:spcBef>
              <a:buNone/>
              <a:defRPr sz="1867" b="0" i="0" baseline="0">
                <a:latin typeface="Avenir LT Pro 35 Light"/>
                <a:cs typeface="Avenir LT Pro 35 Light"/>
              </a:defRPr>
            </a:lvl1pPr>
          </a:lstStyle>
          <a:p>
            <a:pPr lvl="0"/>
            <a:r>
              <a:rPr lang="en-US" dirty="0"/>
              <a:t>Presentation Section Title</a:t>
            </a:r>
          </a:p>
          <a:p>
            <a:pPr lvl="0"/>
            <a:r>
              <a:rPr lang="en-US" dirty="0"/>
              <a:t>Presentation Section Title line 2</a:t>
            </a:r>
          </a:p>
          <a:p>
            <a:pPr lvl="0"/>
            <a:r>
              <a:rPr lang="en-US" dirty="0"/>
              <a:t>Presentation Section Title line 3</a:t>
            </a:r>
          </a:p>
        </p:txBody>
      </p:sp>
      <p:sp>
        <p:nvSpPr>
          <p:cNvPr id="6" name="Picture Placeholder 7"/>
          <p:cNvSpPr>
            <a:spLocks noGrp="1"/>
          </p:cNvSpPr>
          <p:nvPr>
            <p:ph type="pic" sz="quarter" idx="13" hasCustomPrompt="1"/>
          </p:nvPr>
        </p:nvSpPr>
        <p:spPr>
          <a:xfrm>
            <a:off x="243840" y="243841"/>
            <a:ext cx="11701857" cy="4728404"/>
          </a:xfrm>
          <a:prstGeom prst="rect">
            <a:avLst/>
          </a:prstGeom>
          <a:solidFill>
            <a:schemeClr val="bg1">
              <a:lumMod val="75000"/>
            </a:schemeClr>
          </a:solidFill>
        </p:spPr>
        <p:txBody>
          <a:bodyPr vert="horz" anchor="ctr"/>
          <a:lstStyle>
            <a:lvl1pPr marL="0" indent="0" algn="ctr">
              <a:buNone/>
              <a:defRPr sz="3200">
                <a:latin typeface="Avenir LT Pro 35 Light"/>
                <a:cs typeface="Avenir LT Pro 35 Light"/>
              </a:defRPr>
            </a:lvl1pPr>
          </a:lstStyle>
          <a:p>
            <a:r>
              <a:rPr lang="en-US" dirty="0"/>
              <a:t>Insert Image (1384 x 560)</a:t>
            </a:r>
          </a:p>
        </p:txBody>
      </p:sp>
      <p:sp>
        <p:nvSpPr>
          <p:cNvPr id="10" name="Text Placeholder 2"/>
          <p:cNvSpPr>
            <a:spLocks noGrp="1"/>
          </p:cNvSpPr>
          <p:nvPr>
            <p:ph type="body" sz="quarter" idx="16" hasCustomPrompt="1"/>
          </p:nvPr>
        </p:nvSpPr>
        <p:spPr>
          <a:xfrm>
            <a:off x="0" y="5216081"/>
            <a:ext cx="11945696" cy="410609"/>
          </a:xfrm>
          <a:prstGeom prst="rect">
            <a:avLst/>
          </a:prstGeom>
        </p:spPr>
        <p:txBody>
          <a:bodyPr vert="horz" lIns="182880" tIns="0" rIns="182880" bIns="0"/>
          <a:lstStyle>
            <a:lvl1pPr marL="0" marR="0" indent="0" algn="l" defTabSz="609585" rtl="0" eaLnBrk="1" fontAlgn="auto" latinLnBrk="0" hangingPunct="1">
              <a:lnSpc>
                <a:spcPct val="100000"/>
              </a:lnSpc>
              <a:spcBef>
                <a:spcPct val="20000"/>
              </a:spcBef>
              <a:spcAft>
                <a:spcPts val="0"/>
              </a:spcAft>
              <a:buClrTx/>
              <a:buSzTx/>
              <a:buFont typeface="Arial"/>
              <a:buNone/>
              <a:tabLst/>
              <a:defRPr sz="1333" b="0" i="0" baseline="0">
                <a:latin typeface="Avenir LT Pro 35 Light"/>
                <a:cs typeface="Avenir LT Pro 35 Light"/>
              </a:defRPr>
            </a:lvl1pPr>
          </a:lstStyle>
          <a:p>
            <a:pPr marL="0" marR="0" lvl="0" indent="0" algn="l" defTabSz="609585" rtl="0" eaLnBrk="1" fontAlgn="auto" latinLnBrk="0" hangingPunct="1">
              <a:lnSpc>
                <a:spcPct val="100000"/>
              </a:lnSpc>
              <a:spcBef>
                <a:spcPct val="20000"/>
              </a:spcBef>
              <a:spcAft>
                <a:spcPts val="0"/>
              </a:spcAft>
              <a:buClrTx/>
              <a:buSzTx/>
              <a:buFont typeface="Arial"/>
              <a:buNone/>
              <a:tabLst/>
              <a:defRPr/>
            </a:pPr>
            <a:r>
              <a:rPr lang="en-US" dirty="0"/>
              <a:t>Image Caption Image Caption Image Caption Image Caption Image Caption Image Caption Image Caption Image Caption Image Caption</a:t>
            </a:r>
          </a:p>
        </p:txBody>
      </p:sp>
      <p:pic>
        <p:nvPicPr>
          <p:cNvPr id="7" name="Picture 6" descr="Standard_Logo_Stacked_Gray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9818" y="5780976"/>
            <a:ext cx="1115879" cy="914400"/>
          </a:xfrm>
          <a:prstGeom prst="rect">
            <a:avLst/>
          </a:prstGeom>
        </p:spPr>
      </p:pic>
    </p:spTree>
    <p:extLst>
      <p:ext uri="{BB962C8B-B14F-4D97-AF65-F5344CB8AC3E}">
        <p14:creationId xmlns:p14="http://schemas.microsoft.com/office/powerpoint/2010/main" val="13382043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PMA Image-Only Slide 2">
    <p:spTree>
      <p:nvGrpSpPr>
        <p:cNvPr id="1" name=""/>
        <p:cNvGrpSpPr/>
        <p:nvPr/>
      </p:nvGrpSpPr>
      <p:grpSpPr>
        <a:xfrm>
          <a:off x="0" y="0"/>
          <a:ext cx="0" cy="0"/>
          <a:chOff x="0" y="0"/>
          <a:chExt cx="0" cy="0"/>
        </a:xfrm>
      </p:grpSpPr>
      <p:sp>
        <p:nvSpPr>
          <p:cNvPr id="8" name="Text Placeholder 7"/>
          <p:cNvSpPr>
            <a:spLocks noGrp="1"/>
          </p:cNvSpPr>
          <p:nvPr>
            <p:ph type="body" sz="quarter" idx="10" hasCustomPrompt="1"/>
          </p:nvPr>
        </p:nvSpPr>
        <p:spPr>
          <a:xfrm>
            <a:off x="-1" y="5798101"/>
            <a:ext cx="10591031" cy="1059899"/>
          </a:xfrm>
          <a:prstGeom prst="rect">
            <a:avLst/>
          </a:prstGeom>
        </p:spPr>
        <p:txBody>
          <a:bodyPr vert="horz" lIns="182880" tIns="45720" rIns="0" bIns="91440" anchor="b" anchorCtr="0"/>
          <a:lstStyle>
            <a:lvl1pPr marL="0" indent="0">
              <a:spcBef>
                <a:spcPts val="0"/>
              </a:spcBef>
              <a:buNone/>
              <a:defRPr sz="1867" b="0" i="0" baseline="0">
                <a:latin typeface="Avenir LT Pro 35 Light"/>
                <a:cs typeface="Avenir LT Pro 35 Light"/>
              </a:defRPr>
            </a:lvl1pPr>
          </a:lstStyle>
          <a:p>
            <a:pPr lvl="0"/>
            <a:r>
              <a:rPr lang="en-US" dirty="0"/>
              <a:t>Presentation Section Title</a:t>
            </a:r>
          </a:p>
          <a:p>
            <a:pPr lvl="0"/>
            <a:r>
              <a:rPr lang="en-US" dirty="0"/>
              <a:t>Presentation Section Title line 2</a:t>
            </a:r>
          </a:p>
          <a:p>
            <a:pPr lvl="0"/>
            <a:r>
              <a:rPr lang="en-US" dirty="0"/>
              <a:t>Presentation Section Title line 3</a:t>
            </a:r>
          </a:p>
        </p:txBody>
      </p:sp>
      <p:sp>
        <p:nvSpPr>
          <p:cNvPr id="7" name="Picture Placeholder 7"/>
          <p:cNvSpPr>
            <a:spLocks noGrp="1"/>
          </p:cNvSpPr>
          <p:nvPr>
            <p:ph type="pic" sz="quarter" idx="13" hasCustomPrompt="1"/>
          </p:nvPr>
        </p:nvSpPr>
        <p:spPr>
          <a:xfrm>
            <a:off x="243840" y="243841"/>
            <a:ext cx="5805979" cy="4728403"/>
          </a:xfrm>
          <a:prstGeom prst="rect">
            <a:avLst/>
          </a:prstGeom>
          <a:solidFill>
            <a:schemeClr val="bg1">
              <a:lumMod val="75000"/>
            </a:schemeClr>
          </a:solidFill>
        </p:spPr>
        <p:txBody>
          <a:bodyPr vert="horz" anchor="ctr"/>
          <a:lstStyle>
            <a:lvl1pPr marL="0" indent="0" algn="ctr">
              <a:buNone/>
              <a:defRPr sz="3200">
                <a:latin typeface="Avenir LT Pro 35 Light"/>
                <a:cs typeface="Avenir LT Pro 35 Light"/>
              </a:defRPr>
            </a:lvl1pPr>
          </a:lstStyle>
          <a:p>
            <a:r>
              <a:rPr lang="en-US" dirty="0"/>
              <a:t>Insert Image (688 x 560)</a:t>
            </a:r>
          </a:p>
        </p:txBody>
      </p:sp>
      <p:sp>
        <p:nvSpPr>
          <p:cNvPr id="9" name="Text Placeholder 2"/>
          <p:cNvSpPr>
            <a:spLocks noGrp="1"/>
          </p:cNvSpPr>
          <p:nvPr>
            <p:ph type="body" sz="quarter" idx="14" hasCustomPrompt="1"/>
          </p:nvPr>
        </p:nvSpPr>
        <p:spPr>
          <a:xfrm>
            <a:off x="0" y="5216081"/>
            <a:ext cx="11945696" cy="410609"/>
          </a:xfrm>
          <a:prstGeom prst="rect">
            <a:avLst/>
          </a:prstGeom>
        </p:spPr>
        <p:txBody>
          <a:bodyPr vert="horz" lIns="182880" tIns="0" rIns="182880" bIns="0"/>
          <a:lstStyle>
            <a:lvl1pPr marL="0" marR="0" indent="0" algn="l" defTabSz="609585" rtl="0" eaLnBrk="1" fontAlgn="auto" latinLnBrk="0" hangingPunct="1">
              <a:lnSpc>
                <a:spcPct val="100000"/>
              </a:lnSpc>
              <a:spcBef>
                <a:spcPct val="20000"/>
              </a:spcBef>
              <a:spcAft>
                <a:spcPts val="0"/>
              </a:spcAft>
              <a:buClrTx/>
              <a:buSzTx/>
              <a:buFont typeface="Arial"/>
              <a:buNone/>
              <a:tabLst/>
              <a:defRPr sz="1333" b="0" i="0" baseline="0">
                <a:latin typeface="Avenir LT Pro 35 Light"/>
                <a:cs typeface="Avenir LT Pro 35 Light"/>
              </a:defRPr>
            </a:lvl1pPr>
          </a:lstStyle>
          <a:p>
            <a:pPr marL="0" marR="0" lvl="0" indent="0" algn="l" defTabSz="609585" rtl="0" eaLnBrk="1" fontAlgn="auto" latinLnBrk="0" hangingPunct="1">
              <a:lnSpc>
                <a:spcPct val="100000"/>
              </a:lnSpc>
              <a:spcBef>
                <a:spcPct val="20000"/>
              </a:spcBef>
              <a:spcAft>
                <a:spcPts val="0"/>
              </a:spcAft>
              <a:buClrTx/>
              <a:buSzTx/>
              <a:buFont typeface="Arial"/>
              <a:buNone/>
              <a:tabLst/>
              <a:defRPr/>
            </a:pPr>
            <a:r>
              <a:rPr lang="en-US" dirty="0"/>
              <a:t>Image Caption Image Caption Image Caption Image Caption Image Caption Image Caption Image Caption Image Caption Image Caption</a:t>
            </a:r>
          </a:p>
        </p:txBody>
      </p:sp>
      <p:sp>
        <p:nvSpPr>
          <p:cNvPr id="10" name="Picture Placeholder 7"/>
          <p:cNvSpPr>
            <a:spLocks noGrp="1"/>
          </p:cNvSpPr>
          <p:nvPr>
            <p:ph type="pic" sz="quarter" idx="15" hasCustomPrompt="1"/>
          </p:nvPr>
        </p:nvSpPr>
        <p:spPr>
          <a:xfrm>
            <a:off x="6139717" y="243841"/>
            <a:ext cx="5805979" cy="4728403"/>
          </a:xfrm>
          <a:prstGeom prst="rect">
            <a:avLst/>
          </a:prstGeom>
          <a:solidFill>
            <a:schemeClr val="bg1">
              <a:lumMod val="75000"/>
            </a:schemeClr>
          </a:solidFill>
        </p:spPr>
        <p:txBody>
          <a:bodyPr vert="horz" anchor="ctr"/>
          <a:lstStyle>
            <a:lvl1pPr marL="0" indent="0" algn="ctr">
              <a:buNone/>
              <a:defRPr sz="3200">
                <a:latin typeface="Avenir LT Pro 35 Light"/>
                <a:cs typeface="Avenir LT Pro 35 Light"/>
              </a:defRPr>
            </a:lvl1pPr>
          </a:lstStyle>
          <a:p>
            <a:r>
              <a:rPr lang="en-US" dirty="0"/>
              <a:t>Insert Image (688 x 560)</a:t>
            </a:r>
          </a:p>
        </p:txBody>
      </p:sp>
      <p:pic>
        <p:nvPicPr>
          <p:cNvPr id="11" name="Picture 10" descr="Standard_Logo_Stacked_Gray_72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829818" y="5780976"/>
            <a:ext cx="1115879" cy="914400"/>
          </a:xfrm>
          <a:prstGeom prst="rect">
            <a:avLst/>
          </a:prstGeom>
        </p:spPr>
      </p:pic>
    </p:spTree>
    <p:extLst>
      <p:ext uri="{BB962C8B-B14F-4D97-AF65-F5344CB8AC3E}">
        <p14:creationId xmlns:p14="http://schemas.microsoft.com/office/powerpoint/2010/main" val="19999571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MA Welcome/TY 1">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a:xfrm>
            <a:off x="0" y="1619339"/>
            <a:ext cx="12192000" cy="3551043"/>
          </a:xfrm>
          <a:prstGeom prst="rect">
            <a:avLst/>
          </a:prstGeom>
        </p:spPr>
        <p:txBody>
          <a:bodyPr vert="horz" lIns="365760" tIns="0" rIns="365760" bIns="0" anchor="ctr" anchorCtr="0"/>
          <a:lstStyle>
            <a:lvl1pPr marL="0" indent="0" algn="ctr">
              <a:lnSpc>
                <a:spcPct val="100000"/>
              </a:lnSpc>
              <a:spcBef>
                <a:spcPts val="0"/>
              </a:spcBef>
              <a:buNone/>
              <a:defRPr sz="8000" b="0" i="0" baseline="0">
                <a:solidFill>
                  <a:schemeClr val="bg1"/>
                </a:solidFill>
                <a:latin typeface="Avenir LT Pro 35 Light"/>
                <a:cs typeface="Avenir LT Pro 35 Light"/>
              </a:defRPr>
            </a:lvl1pPr>
          </a:lstStyle>
          <a:p>
            <a:pPr lvl="0"/>
            <a:r>
              <a:rPr lang="en-US" dirty="0"/>
              <a:t>Welcome or Thank You</a:t>
            </a:r>
          </a:p>
        </p:txBody>
      </p:sp>
    </p:spTree>
    <p:extLst>
      <p:ext uri="{BB962C8B-B14F-4D97-AF65-F5344CB8AC3E}">
        <p14:creationId xmlns:p14="http://schemas.microsoft.com/office/powerpoint/2010/main" val="221132697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MA Welcome/TY 2">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a:xfrm>
            <a:off x="0" y="1619339"/>
            <a:ext cx="12192000" cy="3551043"/>
          </a:xfrm>
          <a:prstGeom prst="rect">
            <a:avLst/>
          </a:prstGeom>
        </p:spPr>
        <p:txBody>
          <a:bodyPr vert="horz" lIns="365760" tIns="0" rIns="365760" bIns="0" anchor="ctr" anchorCtr="0"/>
          <a:lstStyle>
            <a:lvl1pPr marL="0" indent="0" algn="ctr">
              <a:lnSpc>
                <a:spcPct val="100000"/>
              </a:lnSpc>
              <a:spcBef>
                <a:spcPts val="0"/>
              </a:spcBef>
              <a:buNone/>
              <a:defRPr sz="8000" b="0" i="0" baseline="0">
                <a:solidFill>
                  <a:schemeClr val="bg1"/>
                </a:solidFill>
                <a:latin typeface="Avenir LT Pro 35 Light"/>
                <a:cs typeface="Avenir LT Pro 35 Light"/>
              </a:defRPr>
            </a:lvl1pPr>
          </a:lstStyle>
          <a:p>
            <a:pPr lvl="0"/>
            <a:r>
              <a:rPr lang="en-US" dirty="0"/>
              <a:t>Welcome or Thank You</a:t>
            </a:r>
          </a:p>
        </p:txBody>
      </p:sp>
    </p:spTree>
    <p:extLst>
      <p:ext uri="{BB962C8B-B14F-4D97-AF65-F5344CB8AC3E}">
        <p14:creationId xmlns:p14="http://schemas.microsoft.com/office/powerpoint/2010/main" val="5484387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MA Welcome/TY 3">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a:xfrm>
            <a:off x="0" y="1619339"/>
            <a:ext cx="12192000" cy="3551043"/>
          </a:xfrm>
          <a:prstGeom prst="rect">
            <a:avLst/>
          </a:prstGeom>
        </p:spPr>
        <p:txBody>
          <a:bodyPr vert="horz" lIns="365760" tIns="0" rIns="365760" bIns="0" anchor="ctr" anchorCtr="0"/>
          <a:lstStyle>
            <a:lvl1pPr marL="0" indent="0" algn="ctr">
              <a:lnSpc>
                <a:spcPct val="100000"/>
              </a:lnSpc>
              <a:spcBef>
                <a:spcPts val="0"/>
              </a:spcBef>
              <a:buNone/>
              <a:defRPr sz="8000" b="0" i="0" baseline="0">
                <a:solidFill>
                  <a:schemeClr val="tx1"/>
                </a:solidFill>
                <a:latin typeface="Avenir LT Pro 35 Light"/>
                <a:cs typeface="Avenir LT Pro 35 Light"/>
              </a:defRPr>
            </a:lvl1pPr>
          </a:lstStyle>
          <a:p>
            <a:pPr lvl="0"/>
            <a:r>
              <a:rPr lang="en-US" dirty="0"/>
              <a:t>Welcome or Thank You</a:t>
            </a:r>
          </a:p>
        </p:txBody>
      </p:sp>
    </p:spTree>
    <p:extLst>
      <p:ext uri="{BB962C8B-B14F-4D97-AF65-F5344CB8AC3E}">
        <p14:creationId xmlns:p14="http://schemas.microsoft.com/office/powerpoint/2010/main" val="39734318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MA Logo 1">
    <p:spTree>
      <p:nvGrpSpPr>
        <p:cNvPr id="1" name=""/>
        <p:cNvGrpSpPr/>
        <p:nvPr/>
      </p:nvGrpSpPr>
      <p:grpSpPr>
        <a:xfrm>
          <a:off x="0" y="0"/>
          <a:ext cx="0" cy="0"/>
          <a:chOff x="0" y="0"/>
          <a:chExt cx="0" cy="0"/>
        </a:xfrm>
      </p:grpSpPr>
      <p:pic>
        <p:nvPicPr>
          <p:cNvPr id="3" name="Picture 2" descr="7466_EGD_PowerPoint-E-Template_Pacing-Pages3.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685906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MA Logo 2">
    <p:spTree>
      <p:nvGrpSpPr>
        <p:cNvPr id="1" name=""/>
        <p:cNvGrpSpPr/>
        <p:nvPr/>
      </p:nvGrpSpPr>
      <p:grpSpPr>
        <a:xfrm>
          <a:off x="0" y="0"/>
          <a:ext cx="0" cy="0"/>
          <a:chOff x="0" y="0"/>
          <a:chExt cx="0" cy="0"/>
        </a:xfrm>
      </p:grpSpPr>
      <p:pic>
        <p:nvPicPr>
          <p:cNvPr id="3" name="Picture 2" descr="7466_EGD_PowerPoint-E-Template_Pacing-Pages3b.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3060715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MA Logo 3">
    <p:spTree>
      <p:nvGrpSpPr>
        <p:cNvPr id="1" name=""/>
        <p:cNvGrpSpPr/>
        <p:nvPr/>
      </p:nvGrpSpPr>
      <p:grpSpPr>
        <a:xfrm>
          <a:off x="0" y="0"/>
          <a:ext cx="0" cy="0"/>
          <a:chOff x="0" y="0"/>
          <a:chExt cx="0" cy="0"/>
        </a:xfrm>
      </p:grpSpPr>
      <p:pic>
        <p:nvPicPr>
          <p:cNvPr id="3" name="Picture 2" descr="7466_EGD_PowerPoint-E-Template_Pacing-Pages3c.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6815599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MA Art 1">
    <p:spTree>
      <p:nvGrpSpPr>
        <p:cNvPr id="1" name=""/>
        <p:cNvGrpSpPr/>
        <p:nvPr/>
      </p:nvGrpSpPr>
      <p:grpSpPr>
        <a:xfrm>
          <a:off x="0" y="0"/>
          <a:ext cx="0" cy="0"/>
          <a:chOff x="0" y="0"/>
          <a:chExt cx="0" cy="0"/>
        </a:xfrm>
      </p:grpSpPr>
      <p:pic>
        <p:nvPicPr>
          <p:cNvPr id="3" name="Picture 2" descr="7466_EGD_PowerPoint-E-Template_Pacing-Pages5.jp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94420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43D941B-8F17-49B4-82B5-92D5FDBD86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0CAADC6D-02BD-42C8-8208-166AC30353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25E2CDCD-9F8E-466F-8000-403D47EE61F9}"/>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5" name="Footer Placeholder 4">
            <a:extLst>
              <a:ext uri="{FF2B5EF4-FFF2-40B4-BE49-F238E27FC236}">
                <a16:creationId xmlns="" xmlns:a16="http://schemas.microsoft.com/office/drawing/2014/main" id="{9C8999BC-C71A-4379-9EAE-BE51FE057E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D7E3065F-CC1C-49FC-998E-7455987A67C3}"/>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11265155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21144B8-1B5D-4183-ABA8-D2D68F22CB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E16150BF-34C2-4E5E-998D-D30761169D3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B0B2E6A5-D54F-4E6F-A002-FB6FC97CA55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241C22FA-9270-4622-BEF0-21C1308E6BE7}"/>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6" name="Footer Placeholder 5">
            <a:extLst>
              <a:ext uri="{FF2B5EF4-FFF2-40B4-BE49-F238E27FC236}">
                <a16:creationId xmlns="" xmlns:a16="http://schemas.microsoft.com/office/drawing/2014/main" id="{6DB86F5E-E059-47F8-81B0-6FE1CFAC64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CFF9C309-6FCC-4C3C-B9C4-73B8C1EB149E}"/>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2619400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F3E689C-92FC-416C-8BBC-BEFE3A5A6A1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1A028BFA-8588-4184-8205-93F37B9B24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434DCC21-F98C-41F3-9BB6-DB066879BFA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FEC233A4-BAF6-42C2-A4C6-DE2E1A64A4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8D5FE0D4-000B-4BBA-8C5F-F44D9518AF9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4C6493EF-E8F3-4E7A-9F69-73A34FE76E91}"/>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8" name="Footer Placeholder 7">
            <a:extLst>
              <a:ext uri="{FF2B5EF4-FFF2-40B4-BE49-F238E27FC236}">
                <a16:creationId xmlns="" xmlns:a16="http://schemas.microsoft.com/office/drawing/2014/main" id="{C0414B26-73FF-4CB1-A49E-88EC2ECEDB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D953D9D3-45FE-47C6-944E-D976C6A19FEE}"/>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20426008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615B6A5-9748-4C74-A6E9-E1BF877A30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3B556B8B-5393-43DC-AD7A-365E138D194A}"/>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4" name="Footer Placeholder 3">
            <a:extLst>
              <a:ext uri="{FF2B5EF4-FFF2-40B4-BE49-F238E27FC236}">
                <a16:creationId xmlns="" xmlns:a16="http://schemas.microsoft.com/office/drawing/2014/main" id="{BA309C2E-5E81-4A3E-9571-7B0AE97D47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E3F81266-887C-482F-A671-3938EA783930}"/>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1735677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460F92F3-0461-4BFA-BEC1-4D18F56C2A27}"/>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3" name="Footer Placeholder 2">
            <a:extLst>
              <a:ext uri="{FF2B5EF4-FFF2-40B4-BE49-F238E27FC236}">
                <a16:creationId xmlns="" xmlns:a16="http://schemas.microsoft.com/office/drawing/2014/main" id="{49EABE53-41BB-4158-ADA4-F389AF7898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37EA09E3-B47D-4528-BC19-331AA03BAAB2}"/>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26146324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BC104E4-3F49-4468-8EEF-1B5077B989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63980CB0-EEA8-4D19-A8C4-0D187F7D4DA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B9419808-9916-4E24-892A-55C1638447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6F37249C-7152-4B14-B002-FA2808C90A67}"/>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6" name="Footer Placeholder 5">
            <a:extLst>
              <a:ext uri="{FF2B5EF4-FFF2-40B4-BE49-F238E27FC236}">
                <a16:creationId xmlns="" xmlns:a16="http://schemas.microsoft.com/office/drawing/2014/main" id="{2E9D7AA1-3B96-43ED-919B-4828C77BCE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AE33E766-7D8B-4230-AAA8-235027B29CEA}"/>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365485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FEBE573-9B1B-4AFB-AE74-D698E9032F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D316A2E1-E027-490C-B1A0-08E45BE36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CF3F99D5-1452-4BB8-B34E-F48716AA69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23928CEC-E119-4333-8D64-81E3C3670F0C}"/>
              </a:ext>
            </a:extLst>
          </p:cNvPr>
          <p:cNvSpPr>
            <a:spLocks noGrp="1"/>
          </p:cNvSpPr>
          <p:nvPr>
            <p:ph type="dt" sz="half" idx="10"/>
          </p:nvPr>
        </p:nvSpPr>
        <p:spPr/>
        <p:txBody>
          <a:bodyPr/>
          <a:lstStyle/>
          <a:p>
            <a:fld id="{2B44A2A3-979A-4FD2-AF3C-576B9FF3CEB6}" type="datetimeFigureOut">
              <a:rPr lang="en-US" smtClean="0"/>
              <a:t>4/3/18</a:t>
            </a:fld>
            <a:endParaRPr lang="en-US"/>
          </a:p>
        </p:txBody>
      </p:sp>
      <p:sp>
        <p:nvSpPr>
          <p:cNvPr id="6" name="Footer Placeholder 5">
            <a:extLst>
              <a:ext uri="{FF2B5EF4-FFF2-40B4-BE49-F238E27FC236}">
                <a16:creationId xmlns="" xmlns:a16="http://schemas.microsoft.com/office/drawing/2014/main" id="{4106A869-080A-4CC5-B767-3B428BFAF5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EB2A149A-EC92-4B10-8BF9-FC4039DD8134}"/>
              </a:ext>
            </a:extLst>
          </p:cNvPr>
          <p:cNvSpPr>
            <a:spLocks noGrp="1"/>
          </p:cNvSpPr>
          <p:nvPr>
            <p:ph type="sldNum" sz="quarter" idx="12"/>
          </p:nvPr>
        </p:nvSpPr>
        <p:spPr/>
        <p:txBody>
          <a:bodyPr/>
          <a:lstStyle/>
          <a:p>
            <a:fld id="{5C399AF9-3C40-4CFD-B009-BE0D1BA54549}" type="slidenum">
              <a:rPr lang="en-US" smtClean="0"/>
              <a:t>‹#›</a:t>
            </a:fld>
            <a:endParaRPr lang="en-US"/>
          </a:p>
        </p:txBody>
      </p:sp>
    </p:spTree>
    <p:extLst>
      <p:ext uri="{BB962C8B-B14F-4D97-AF65-F5344CB8AC3E}">
        <p14:creationId xmlns:p14="http://schemas.microsoft.com/office/powerpoint/2010/main" val="1022729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slideLayout" Target="../slideLayouts/slideLayout24.xml"/><Relationship Id="rId13" Type="http://schemas.openxmlformats.org/officeDocument/2006/relationships/slideLayout" Target="../slideLayouts/slideLayout25.xml"/><Relationship Id="rId14" Type="http://schemas.openxmlformats.org/officeDocument/2006/relationships/slideLayout" Target="../slideLayouts/slideLayout26.xml"/><Relationship Id="rId15" Type="http://schemas.openxmlformats.org/officeDocument/2006/relationships/slideLayout" Target="../slideLayouts/slideLayout27.xml"/><Relationship Id="rId16" Type="http://schemas.openxmlformats.org/officeDocument/2006/relationships/slideLayout" Target="../slideLayouts/slideLayout28.xml"/><Relationship Id="rId17" Type="http://schemas.openxmlformats.org/officeDocument/2006/relationships/slideLayout" Target="../slideLayouts/slideLayout29.xml"/><Relationship Id="rId18" Type="http://schemas.openxmlformats.org/officeDocument/2006/relationships/theme" Target="../theme/theme2.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5D41BAA9-A20B-43FF-BFED-D134D0B90E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8B631AAA-539E-4AE3-A899-392BDB4080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8A25CA57-9ED1-4354-86C1-BB1950D38F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44A2A3-979A-4FD2-AF3C-576B9FF3CEB6}" type="datetimeFigureOut">
              <a:rPr lang="en-US" smtClean="0"/>
              <a:t>4/3/18</a:t>
            </a:fld>
            <a:endParaRPr lang="en-US"/>
          </a:p>
        </p:txBody>
      </p:sp>
      <p:sp>
        <p:nvSpPr>
          <p:cNvPr id="5" name="Footer Placeholder 4">
            <a:extLst>
              <a:ext uri="{FF2B5EF4-FFF2-40B4-BE49-F238E27FC236}">
                <a16:creationId xmlns="" xmlns:a16="http://schemas.microsoft.com/office/drawing/2014/main" id="{ED8455E7-FEAB-48F5-AB88-05AA68DAEB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C4E1C0E3-336D-4B71-8604-5A806CBF07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399AF9-3C40-4CFD-B009-BE0D1BA54549}" type="slidenum">
              <a:rPr lang="en-US" smtClean="0"/>
              <a:t>‹#›</a:t>
            </a:fld>
            <a:endParaRPr lang="en-US"/>
          </a:p>
        </p:txBody>
      </p:sp>
    </p:spTree>
    <p:extLst>
      <p:ext uri="{BB962C8B-B14F-4D97-AF65-F5344CB8AC3E}">
        <p14:creationId xmlns:p14="http://schemas.microsoft.com/office/powerpoint/2010/main" val="3109109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5442141"/>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Lst>
  <p:txStyles>
    <p:titleStyle>
      <a:lvl1pPr algn="ctr" defTabSz="609585"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609585" rtl="0" eaLnBrk="1" latinLnBrk="0" hangingPunct="1">
        <a:spcBef>
          <a:spcPct val="20000"/>
        </a:spcBef>
        <a:buFont typeface="Arial"/>
        <a:buChar char="•"/>
        <a:defRPr sz="4267" kern="1200">
          <a:solidFill>
            <a:schemeClr val="tx1"/>
          </a:solidFill>
          <a:latin typeface="+mn-lt"/>
          <a:ea typeface="+mn-ea"/>
          <a:cs typeface="+mn-cs"/>
        </a:defRPr>
      </a:lvl1pPr>
      <a:lvl2pPr marL="990575" indent="-380990" algn="l" defTabSz="609585" rtl="0" eaLnBrk="1" latinLnBrk="0" hangingPunct="1">
        <a:spcBef>
          <a:spcPct val="20000"/>
        </a:spcBef>
        <a:buFont typeface="Arial"/>
        <a:buChar char="–"/>
        <a:defRPr sz="3733" kern="1200">
          <a:solidFill>
            <a:schemeClr val="tx1"/>
          </a:solidFill>
          <a:latin typeface="+mn-lt"/>
          <a:ea typeface="+mn-ea"/>
          <a:cs typeface="+mn-cs"/>
        </a:defRPr>
      </a:lvl2pPr>
      <a:lvl3pPr marL="1523962" indent="-304792" algn="l" defTabSz="609585" rtl="0" eaLnBrk="1" latinLnBrk="0" hangingPunct="1">
        <a:spcBef>
          <a:spcPct val="20000"/>
        </a:spcBef>
        <a:buFont typeface="Arial"/>
        <a:buChar char="•"/>
        <a:defRPr sz="3200" kern="1200">
          <a:solidFill>
            <a:schemeClr val="tx1"/>
          </a:solidFill>
          <a:latin typeface="+mn-lt"/>
          <a:ea typeface="+mn-ea"/>
          <a:cs typeface="+mn-cs"/>
        </a:defRPr>
      </a:lvl3pPr>
      <a:lvl4pPr marL="2133547" indent="-304792" algn="l" defTabSz="609585" rtl="0" eaLnBrk="1" latinLnBrk="0" hangingPunct="1">
        <a:spcBef>
          <a:spcPct val="20000"/>
        </a:spcBef>
        <a:buFont typeface="Arial"/>
        <a:buChar char="–"/>
        <a:defRPr sz="2667" kern="1200">
          <a:solidFill>
            <a:schemeClr val="tx1"/>
          </a:solidFill>
          <a:latin typeface="+mn-lt"/>
          <a:ea typeface="+mn-ea"/>
          <a:cs typeface="+mn-cs"/>
        </a:defRPr>
      </a:lvl4pPr>
      <a:lvl5pPr marL="2743131" indent="-304792" algn="l" defTabSz="609585" rtl="0" eaLnBrk="1" latinLnBrk="0" hangingPunct="1">
        <a:spcBef>
          <a:spcPct val="20000"/>
        </a:spcBef>
        <a:buFont typeface="Arial"/>
        <a:buChar char="»"/>
        <a:defRPr sz="2667" kern="1200">
          <a:solidFill>
            <a:schemeClr val="tx1"/>
          </a:solidFill>
          <a:latin typeface="+mn-lt"/>
          <a:ea typeface="+mn-ea"/>
          <a:cs typeface="+mn-cs"/>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s>
</file>

<file path=ppt/slides/_rels/slide13.xml.rels><?xml version="1.0" encoding="UTF-8" standalone="yes"?>
<Relationships xmlns="http://schemas.openxmlformats.org/package/2006/relationships"><Relationship Id="rId3" Type="http://schemas.openxmlformats.org/officeDocument/2006/relationships/image" Target="../media/image17.svg"/><Relationship Id="rId4" Type="http://schemas.openxmlformats.org/officeDocument/2006/relationships/image" Target="../media/image9.jpg"/><Relationship Id="rId1" Type="http://schemas.openxmlformats.org/officeDocument/2006/relationships/slideLayout" Target="../slideLayouts/slideLayout12.xml"/><Relationship Id="rId2"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 Id="rId3" Type="http://schemas.openxmlformats.org/officeDocument/2006/relationships/hyperlink" Target="https://philadelphiamuseum.devpost.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4" Type="http://schemas.microsoft.com/office/2007/relationships/hdphoto" Target="../media/hdphoto1.wdp"/><Relationship Id="rId1" Type="http://schemas.openxmlformats.org/officeDocument/2006/relationships/slideLayout" Target="../slideLayouts/slideLayout12.xml"/><Relationship Id="rId2"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 Id="rId3" Type="http://schemas.openxmlformats.org/officeDocument/2006/relationships/image" Target="../media/image1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 Id="rId3" Type="http://schemas.openxmlformats.org/officeDocument/2006/relationships/image" Target="../media/image1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 Id="rId3"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 Id="rId3" Type="http://schemas.openxmlformats.org/officeDocument/2006/relationships/image" Target="../media/image15.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B4036"/>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7"/>
          </p:nvPr>
        </p:nvSpPr>
        <p:spPr/>
        <p:txBody>
          <a:bodyPr/>
          <a:lstStyle/>
          <a:p>
            <a:r>
              <a:rPr lang="en-US" sz="4000" dirty="0">
                <a:latin typeface="Avenir LT 55 Roman" panose="020B0903020000020003" pitchFamily="34" charset="0"/>
              </a:rPr>
              <a:t>HACKATHON 3.0</a:t>
            </a:r>
          </a:p>
        </p:txBody>
      </p:sp>
      <p:sp>
        <p:nvSpPr>
          <p:cNvPr id="7" name="Text Placeholder 6"/>
          <p:cNvSpPr>
            <a:spLocks noGrp="1"/>
          </p:cNvSpPr>
          <p:nvPr>
            <p:ph type="body" sz="quarter" idx="18"/>
          </p:nvPr>
        </p:nvSpPr>
        <p:spPr>
          <a:xfrm>
            <a:off x="0" y="4599742"/>
            <a:ext cx="12192000" cy="685767"/>
          </a:xfrm>
        </p:spPr>
        <p:txBody>
          <a:bodyPr/>
          <a:lstStyle/>
          <a:p>
            <a:r>
              <a:rPr lang="en-US" sz="2400" b="1" dirty="0">
                <a:latin typeface="Avenir LT 55 Roman" panose="020B0903020000020003" pitchFamily="34" charset="0"/>
              </a:rPr>
              <a:t>The Dina Wind Power of Art Hackathon sponsored by the Wind Foundation</a:t>
            </a:r>
          </a:p>
        </p:txBody>
      </p:sp>
      <p:sp>
        <p:nvSpPr>
          <p:cNvPr id="3" name="TextBox 2"/>
          <p:cNvSpPr txBox="1"/>
          <p:nvPr/>
        </p:nvSpPr>
        <p:spPr>
          <a:xfrm>
            <a:off x="291243" y="3916159"/>
            <a:ext cx="7865621" cy="461665"/>
          </a:xfrm>
          <a:prstGeom prst="rect">
            <a:avLst/>
          </a:prstGeom>
          <a:noFill/>
        </p:spPr>
        <p:txBody>
          <a:bodyPr wrap="square" rtlCol="0">
            <a:spAutoFit/>
          </a:bodyPr>
          <a:lstStyle/>
          <a:p>
            <a:pPr defTabSz="609585"/>
            <a:r>
              <a:rPr lang="en-US" sz="2400" dirty="0">
                <a:solidFill>
                  <a:prstClr val="black"/>
                </a:solidFill>
                <a:latin typeface="Avenir LT Pro 55 Roman" panose="020B0503020203020204" pitchFamily="34" charset="0"/>
              </a:rPr>
              <a:t>Wednesday April 4, 2018</a:t>
            </a:r>
          </a:p>
        </p:txBody>
      </p:sp>
    </p:spTree>
    <p:extLst>
      <p:ext uri="{BB962C8B-B14F-4D97-AF65-F5344CB8AC3E}">
        <p14:creationId xmlns:p14="http://schemas.microsoft.com/office/powerpoint/2010/main" val="3053489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8968C397-019A-4055-8BDD-C77DF46E385C}"/>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8" name="Title 1"/>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Prompt</a:t>
            </a:r>
          </a:p>
        </p:txBody>
      </p:sp>
      <p:sp>
        <p:nvSpPr>
          <p:cNvPr id="7" name="Shape 897">
            <a:extLst>
              <a:ext uri="{FF2B5EF4-FFF2-40B4-BE49-F238E27FC236}">
                <a16:creationId xmlns="" xmlns:a16="http://schemas.microsoft.com/office/drawing/2014/main" id="{44D05ECC-9FCD-4CF8-B5C7-AF5DB9393F37}"/>
              </a:ext>
            </a:extLst>
          </p:cNvPr>
          <p:cNvSpPr txBox="1"/>
          <p:nvPr/>
        </p:nvSpPr>
        <p:spPr>
          <a:xfrm>
            <a:off x="981368" y="2619919"/>
            <a:ext cx="10199955" cy="4238081"/>
          </a:xfrm>
          <a:prstGeom prst="rect">
            <a:avLst/>
          </a:prstGeom>
          <a:noFill/>
          <a:ln>
            <a:noFill/>
          </a:ln>
        </p:spPr>
        <p:txBody>
          <a:bodyPr lIns="121900" tIns="121900" rIns="121900" bIns="121900" anchor="t" anchorCtr="0">
            <a:noAutofit/>
          </a:bodyPr>
          <a:lstStyle/>
          <a:p>
            <a:endParaRPr lang="en-US" sz="3600" dirty="0">
              <a:solidFill>
                <a:srgbClr val="FA4237"/>
              </a:solidFill>
              <a:latin typeface="Avenir LT Pro 55 Roman" panose="020B0503020203020204" pitchFamily="34" charset="0"/>
              <a:ea typeface="Avenir LT Pro 65 Medium" charset="0"/>
              <a:cs typeface="Avenir LT Pro 65 Medium" charset="0"/>
            </a:endParaRPr>
          </a:p>
          <a:p>
            <a:r>
              <a:rPr lang="en-US" sz="2800" dirty="0" smtClean="0">
                <a:latin typeface="Avenir LT Pro 55 Roman" panose="020B0503020203020204" pitchFamily="34" charset="0"/>
                <a:ea typeface="Avenir LT Pro 45 Book" charset="0"/>
                <a:cs typeface="Avenir LT Pro 45 Book" charset="0"/>
              </a:rPr>
              <a:t>Typically, </a:t>
            </a:r>
            <a:r>
              <a:rPr lang="en-US" sz="2800" dirty="0">
                <a:latin typeface="Avenir LT Pro 55 Roman" panose="020B0503020203020204" pitchFamily="34" charset="0"/>
                <a:ea typeface="Avenir LT Pro 45 Book" charset="0"/>
                <a:cs typeface="Avenir LT Pro 45 Book" charset="0"/>
              </a:rPr>
              <a:t>art museum visitors </a:t>
            </a:r>
            <a:r>
              <a:rPr lang="en-US" sz="2800" dirty="0" smtClean="0">
                <a:latin typeface="Avenir LT Pro 55 Roman" panose="020B0503020203020204" pitchFamily="34" charset="0"/>
                <a:ea typeface="Avenir LT Pro 45 Book" charset="0"/>
                <a:cs typeface="Avenir LT Pro 45 Book" charset="0"/>
              </a:rPr>
              <a:t>arrive wondering </a:t>
            </a:r>
            <a:r>
              <a:rPr lang="en-US" sz="2800" dirty="0">
                <a:latin typeface="Avenir LT Pro 55 Roman" panose="020B0503020203020204" pitchFamily="34" charset="0"/>
                <a:ea typeface="Avenir LT Pro 45 Book" charset="0"/>
                <a:cs typeface="Avenir LT Pro 45 Book" charset="0"/>
              </a:rPr>
              <a:t>where to start their visit and how to find objects they like. Once they find an object they like, visitors want to understand it and find their connection to it.</a:t>
            </a:r>
          </a:p>
          <a:p>
            <a:pPr lvl="1"/>
            <a:endParaRPr lang="en-US" sz="2800" dirty="0">
              <a:solidFill>
                <a:srgbClr val="FA4237"/>
              </a:solidFill>
              <a:latin typeface="Avenir LT Pro 55 Roman" panose="020B0503020203020204" pitchFamily="34" charset="0"/>
              <a:ea typeface="Avenir LT Pro 45 Book" charset="0"/>
              <a:cs typeface="Avenir LT Pro 45 Book" charset="0"/>
            </a:endParaRPr>
          </a:p>
        </p:txBody>
      </p:sp>
      <p:sp>
        <p:nvSpPr>
          <p:cNvPr id="4" name="Rectangle 3"/>
          <p:cNvSpPr/>
          <p:nvPr/>
        </p:nvSpPr>
        <p:spPr>
          <a:xfrm>
            <a:off x="362533" y="2195261"/>
            <a:ext cx="3269790" cy="646331"/>
          </a:xfrm>
          <a:prstGeom prst="rect">
            <a:avLst/>
          </a:prstGeom>
        </p:spPr>
        <p:txBody>
          <a:bodyPr wrap="square">
            <a:sp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The Problem:</a:t>
            </a:r>
          </a:p>
        </p:txBody>
      </p:sp>
    </p:spTree>
    <p:extLst>
      <p:ext uri="{BB962C8B-B14F-4D97-AF65-F5344CB8AC3E}">
        <p14:creationId xmlns:p14="http://schemas.microsoft.com/office/powerpoint/2010/main" val="28877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8F267E20-90CF-4F62-9FE1-DCBB9DF9847E}"/>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8" name="Title 1"/>
          <p:cNvSpPr txBox="1">
            <a:spLocks/>
          </p:cNvSpPr>
          <p:nvPr/>
        </p:nvSpPr>
        <p:spPr>
          <a:xfrm>
            <a:off x="3876210"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Prompt</a:t>
            </a:r>
          </a:p>
        </p:txBody>
      </p:sp>
      <p:sp>
        <p:nvSpPr>
          <p:cNvPr id="7" name="Shape 897">
            <a:extLst>
              <a:ext uri="{FF2B5EF4-FFF2-40B4-BE49-F238E27FC236}">
                <a16:creationId xmlns="" xmlns:a16="http://schemas.microsoft.com/office/drawing/2014/main" id="{44D05ECC-9FCD-4CF8-B5C7-AF5DB9393F37}"/>
              </a:ext>
            </a:extLst>
          </p:cNvPr>
          <p:cNvSpPr txBox="1"/>
          <p:nvPr/>
        </p:nvSpPr>
        <p:spPr>
          <a:xfrm>
            <a:off x="981368" y="2582848"/>
            <a:ext cx="10199955" cy="4238081"/>
          </a:xfrm>
          <a:prstGeom prst="rect">
            <a:avLst/>
          </a:prstGeom>
          <a:noFill/>
          <a:ln>
            <a:noFill/>
          </a:ln>
        </p:spPr>
        <p:txBody>
          <a:bodyPr lIns="121900" tIns="121900" rIns="121900" bIns="121900" anchor="t" anchorCtr="0">
            <a:noAutofit/>
          </a:bodyPr>
          <a:lstStyle/>
          <a:p>
            <a:endParaRPr lang="en-US" sz="3600" dirty="0">
              <a:solidFill>
                <a:srgbClr val="FA4237"/>
              </a:solidFill>
              <a:latin typeface="Avenir LT Pro 55 Roman" panose="020B0503020203020204" pitchFamily="34" charset="0"/>
              <a:ea typeface="Avenir LT Pro 65 Medium" charset="0"/>
              <a:cs typeface="Avenir LT Pro 65 Medium" charset="0"/>
            </a:endParaRPr>
          </a:p>
          <a:p>
            <a:r>
              <a:rPr lang="en-US" sz="2800" dirty="0">
                <a:latin typeface="Avenir LT Pro 55 Roman" panose="020B0503020203020204" pitchFamily="34" charset="0"/>
                <a:ea typeface="Avenir LT Pro 45 Book" charset="0"/>
                <a:cs typeface="Avenir LT Pro 45 Book" charset="0"/>
              </a:rPr>
              <a:t>Use the Museum’s Hackathon resources and gather crowd-contributed data to create a game or guide that leads visitors to discover objects in an entertaining and engaging way.  Your solution should grow with repeated use by employing techniques such as machine learning, recommendation systems, and/or crowd-sourcing.</a:t>
            </a:r>
          </a:p>
          <a:p>
            <a:pPr lvl="0"/>
            <a:endParaRPr lang="en-US" sz="2800" dirty="0">
              <a:latin typeface="Avenir LT Pro 55 Roman" panose="020B0503020203020204" pitchFamily="34" charset="0"/>
            </a:endParaRPr>
          </a:p>
        </p:txBody>
      </p:sp>
      <p:sp>
        <p:nvSpPr>
          <p:cNvPr id="4" name="Rectangle 3"/>
          <p:cNvSpPr/>
          <p:nvPr/>
        </p:nvSpPr>
        <p:spPr>
          <a:xfrm>
            <a:off x="344059" y="2187830"/>
            <a:ext cx="4287862" cy="646331"/>
          </a:xfrm>
          <a:prstGeom prst="rect">
            <a:avLst/>
          </a:prstGeom>
        </p:spPr>
        <p:txBody>
          <a:bodyPr wrap="square">
            <a:sp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The Challenge:</a:t>
            </a:r>
          </a:p>
        </p:txBody>
      </p:sp>
    </p:spTree>
    <p:extLst>
      <p:ext uri="{BB962C8B-B14F-4D97-AF65-F5344CB8AC3E}">
        <p14:creationId xmlns:p14="http://schemas.microsoft.com/office/powerpoint/2010/main" val="20995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F5EF9138-3AC3-4895-8EA2-D42520CE5016}"/>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8" name="Title 1"/>
          <p:cNvSpPr txBox="1">
            <a:spLocks/>
          </p:cNvSpPr>
          <p:nvPr/>
        </p:nvSpPr>
        <p:spPr>
          <a:xfrm>
            <a:off x="3876210"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Judging</a:t>
            </a:r>
          </a:p>
        </p:txBody>
      </p:sp>
      <p:sp>
        <p:nvSpPr>
          <p:cNvPr id="7" name="Shape 897">
            <a:extLst>
              <a:ext uri="{FF2B5EF4-FFF2-40B4-BE49-F238E27FC236}">
                <a16:creationId xmlns="" xmlns:a16="http://schemas.microsoft.com/office/drawing/2014/main" id="{44D05ECC-9FCD-4CF8-B5C7-AF5DB9393F37}"/>
              </a:ext>
            </a:extLst>
          </p:cNvPr>
          <p:cNvSpPr txBox="1"/>
          <p:nvPr/>
        </p:nvSpPr>
        <p:spPr>
          <a:xfrm>
            <a:off x="981366" y="2238962"/>
            <a:ext cx="10199955" cy="4238081"/>
          </a:xfrm>
          <a:prstGeom prst="rect">
            <a:avLst/>
          </a:prstGeom>
          <a:noFill/>
          <a:ln>
            <a:noFill/>
          </a:ln>
        </p:spPr>
        <p:txBody>
          <a:bodyPr lIns="121900" tIns="121900" rIns="121900" bIns="121900" anchor="t" anchorCtr="0">
            <a:noAutofit/>
          </a:bodyPr>
          <a:lstStyle/>
          <a:p>
            <a:pPr marL="571500" indent="-571500">
              <a:buFont typeface="Wingdings" panose="05000000000000000000" pitchFamily="2" charset="2"/>
              <a:buChar char="q"/>
            </a:pPr>
            <a:endParaRPr lang="en-US" sz="3600" dirty="0">
              <a:solidFill>
                <a:srgbClr val="FA4237"/>
              </a:solidFill>
              <a:latin typeface="Avenir LT Pro 55 Roman" panose="020B0503020203020204" pitchFamily="34" charset="0"/>
              <a:ea typeface="Avenir LT Pro 65 Medium" charset="0"/>
              <a:cs typeface="Avenir LT Pro 65 Medium" charset="0"/>
            </a:endParaRPr>
          </a:p>
          <a:p>
            <a:pPr marL="457200" indent="-457200">
              <a:lnSpc>
                <a:spcPct val="150000"/>
              </a:lnSpc>
              <a:buFont typeface="Wingdings" panose="05000000000000000000" pitchFamily="2" charset="2"/>
              <a:buChar char="q"/>
            </a:pPr>
            <a:r>
              <a:rPr lang="en-US" sz="2800" dirty="0">
                <a:latin typeface="Avenir LT Pro 55 Roman" panose="020B0503020203020204" pitchFamily="34" charset="0"/>
                <a:ea typeface="Avenir LT Pro 45 Book" charset="0"/>
                <a:cs typeface="Avenir LT Pro 45 Book" charset="0"/>
              </a:rPr>
              <a:t>Technical </a:t>
            </a:r>
            <a:r>
              <a:rPr lang="en-US" sz="2800" dirty="0" smtClean="0">
                <a:latin typeface="Avenir LT Pro 55 Roman" panose="020B0503020203020204" pitchFamily="34" charset="0"/>
                <a:ea typeface="Avenir LT Pro 45 Book" charset="0"/>
                <a:cs typeface="Avenir LT Pro 45 Book" charset="0"/>
              </a:rPr>
              <a:t>Difficulty</a:t>
            </a:r>
            <a:endParaRPr lang="en-US" sz="2800" dirty="0">
              <a:latin typeface="Avenir LT Pro 55 Roman" panose="020B0503020203020204" pitchFamily="34" charset="0"/>
              <a:ea typeface="Avenir LT Pro 45 Book" charset="0"/>
              <a:cs typeface="Avenir LT Pro 45 Book" charset="0"/>
            </a:endParaRPr>
          </a:p>
          <a:p>
            <a:pPr marL="457200" indent="-457200">
              <a:lnSpc>
                <a:spcPct val="150000"/>
              </a:lnSpc>
              <a:buFont typeface="Wingdings" panose="05000000000000000000" pitchFamily="2" charset="2"/>
              <a:buChar char="q"/>
            </a:pPr>
            <a:r>
              <a:rPr lang="en-US" sz="2800" dirty="0">
                <a:latin typeface="Avenir LT Pro 55 Roman" panose="020B0503020203020204" pitchFamily="34" charset="0"/>
                <a:ea typeface="Avenir LT Pro 45 Book" charset="0"/>
                <a:cs typeface="Avenir LT Pro 45 Book" charset="0"/>
              </a:rPr>
              <a:t>Originality</a:t>
            </a:r>
          </a:p>
          <a:p>
            <a:pPr marL="457200" indent="-457200">
              <a:lnSpc>
                <a:spcPct val="150000"/>
              </a:lnSpc>
              <a:buFont typeface="Wingdings" panose="05000000000000000000" pitchFamily="2" charset="2"/>
              <a:buChar char="q"/>
            </a:pPr>
            <a:r>
              <a:rPr lang="en-US" sz="2800" dirty="0">
                <a:latin typeface="Avenir LT Pro 55 Roman" panose="020B0503020203020204" pitchFamily="34" charset="0"/>
                <a:ea typeface="Avenir LT Pro 45 Book" charset="0"/>
                <a:cs typeface="Avenir LT Pro 45 Book" charset="0"/>
              </a:rPr>
              <a:t>Polish</a:t>
            </a:r>
          </a:p>
          <a:p>
            <a:pPr marL="457200" indent="-457200">
              <a:lnSpc>
                <a:spcPct val="150000"/>
              </a:lnSpc>
              <a:buFont typeface="Wingdings" panose="05000000000000000000" pitchFamily="2" charset="2"/>
              <a:buChar char="q"/>
            </a:pPr>
            <a:r>
              <a:rPr lang="en-US" sz="2800" dirty="0">
                <a:latin typeface="Avenir LT Pro 55 Roman" panose="020B0503020203020204" pitchFamily="34" charset="0"/>
                <a:ea typeface="Avenir LT Pro 45 Book" charset="0"/>
                <a:cs typeface="Avenir LT Pro 45 Book" charset="0"/>
              </a:rPr>
              <a:t>Usefulness</a:t>
            </a:r>
          </a:p>
          <a:p>
            <a:pPr marL="457200" indent="-457200">
              <a:lnSpc>
                <a:spcPct val="150000"/>
              </a:lnSpc>
              <a:buFont typeface="Wingdings" panose="05000000000000000000" pitchFamily="2" charset="2"/>
              <a:buChar char="q"/>
            </a:pPr>
            <a:r>
              <a:rPr lang="en-US" sz="2800" dirty="0">
                <a:latin typeface="Avenir LT Pro 55 Roman" panose="020B0503020203020204" pitchFamily="34" charset="0"/>
                <a:ea typeface="Avenir LT Pro 45 Book" charset="0"/>
                <a:cs typeface="Avenir LT Pro 45 Book" charset="0"/>
              </a:rPr>
              <a:t>Engagement</a:t>
            </a:r>
          </a:p>
          <a:p>
            <a:pPr marL="914400" lvl="1" indent="-457200">
              <a:buFont typeface="Wingdings" panose="05000000000000000000" pitchFamily="2" charset="2"/>
              <a:buChar char="q"/>
            </a:pPr>
            <a:endParaRPr lang="en-US" sz="2800" dirty="0">
              <a:solidFill>
                <a:srgbClr val="FA4237"/>
              </a:solidFill>
              <a:latin typeface="Avenir LT Pro 55 Roman" panose="020B0503020203020204" pitchFamily="34" charset="0"/>
              <a:ea typeface="Avenir LT Pro 45 Book" charset="0"/>
              <a:cs typeface="Avenir LT Pro 45 Book" charset="0"/>
            </a:endParaRPr>
          </a:p>
        </p:txBody>
      </p:sp>
      <p:sp>
        <p:nvSpPr>
          <p:cNvPr id="4" name="Rectangle 3"/>
          <p:cNvSpPr/>
          <p:nvPr/>
        </p:nvSpPr>
        <p:spPr>
          <a:xfrm>
            <a:off x="436422" y="2189534"/>
            <a:ext cx="4585042" cy="646331"/>
          </a:xfrm>
          <a:prstGeom prst="rect">
            <a:avLst/>
          </a:prstGeom>
        </p:spPr>
        <p:txBody>
          <a:bodyPr wrap="square">
            <a:sp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Criteria:</a:t>
            </a:r>
          </a:p>
        </p:txBody>
      </p:sp>
    </p:spTree>
    <p:extLst>
      <p:ext uri="{BB962C8B-B14F-4D97-AF65-F5344CB8AC3E}">
        <p14:creationId xmlns:p14="http://schemas.microsoft.com/office/powerpoint/2010/main" val="1704913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6" name="Graphic 15" descr="Download from cloud">
            <a:extLst>
              <a:ext uri="{FF2B5EF4-FFF2-40B4-BE49-F238E27FC236}">
                <a16:creationId xmlns="" xmlns:a16="http://schemas.microsoft.com/office/drawing/2014/main" id="{A6FF4837-AEE5-4437-B034-34DF6B4FDD85}"/>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7132136" y="993759"/>
            <a:ext cx="5112327" cy="5112327"/>
          </a:xfrm>
          <a:prstGeom prst="rect">
            <a:avLst/>
          </a:prstGeom>
        </p:spPr>
      </p:pic>
      <p:pic>
        <p:nvPicPr>
          <p:cNvPr id="9" name="Picture 8">
            <a:extLst>
              <a:ext uri="{FF2B5EF4-FFF2-40B4-BE49-F238E27FC236}">
                <a16:creationId xmlns="" xmlns:a16="http://schemas.microsoft.com/office/drawing/2014/main" id="{EC4CC47F-2CE3-4A7D-B20A-DCD592C71BD9}"/>
              </a:ext>
            </a:extLst>
          </p:cNvPr>
          <p:cNvPicPr>
            <a:picLocks noChangeAspect="1"/>
          </p:cNvPicPr>
          <p:nvPr/>
        </p:nvPicPr>
        <p:blipFill rotWithShape="1">
          <a:blip r:embed="rId4">
            <a:extLst>
              <a:ext uri="{28A0092B-C50C-407E-A947-70E740481C1C}">
                <a14:useLocalDpi xmlns:a14="http://schemas.microsoft.com/office/drawing/2010/main" val="0"/>
              </a:ext>
            </a:extLst>
          </a:blip>
          <a:srcRect l="41336" r="-41234"/>
          <a:stretch/>
        </p:blipFill>
        <p:spPr>
          <a:xfrm>
            <a:off x="2956" y="3471"/>
            <a:ext cx="12179808" cy="1625600"/>
          </a:xfrm>
          <a:prstGeom prst="rect">
            <a:avLst/>
          </a:prstGeom>
          <a:solidFill>
            <a:srgbClr val="FA4238"/>
          </a:solidFill>
        </p:spPr>
      </p:pic>
      <p:sp>
        <p:nvSpPr>
          <p:cNvPr id="8" name="Title 1"/>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Events</a:t>
            </a:r>
          </a:p>
        </p:txBody>
      </p:sp>
      <p:sp>
        <p:nvSpPr>
          <p:cNvPr id="7" name="Shape 897">
            <a:extLst>
              <a:ext uri="{FF2B5EF4-FFF2-40B4-BE49-F238E27FC236}">
                <a16:creationId xmlns="" xmlns:a16="http://schemas.microsoft.com/office/drawing/2014/main" id="{44D05ECC-9FCD-4CF8-B5C7-AF5DB9393F37}"/>
              </a:ext>
            </a:extLst>
          </p:cNvPr>
          <p:cNvSpPr txBox="1"/>
          <p:nvPr/>
        </p:nvSpPr>
        <p:spPr>
          <a:xfrm>
            <a:off x="462978" y="1965324"/>
            <a:ext cx="10199955" cy="4585331"/>
          </a:xfrm>
          <a:prstGeom prst="rect">
            <a:avLst/>
          </a:prstGeom>
          <a:noFill/>
          <a:ln>
            <a:noFill/>
          </a:ln>
        </p:spPr>
        <p:txBody>
          <a:bodyPr lIns="121900" tIns="121900" rIns="121900" bIns="121900" anchor="t" anchorCtr="0">
            <a:noAutofit/>
          </a:bodyPr>
          <a:lstStyle/>
          <a:p>
            <a:r>
              <a:rPr lang="en-US" sz="3200" b="1" dirty="0">
                <a:latin typeface="Avenir LT Pro 55 Roman" panose="020B0503020203020204" pitchFamily="34" charset="0"/>
                <a:ea typeface="Avenir LT Pro 65 Medium" charset="0"/>
                <a:cs typeface="Avenir LT Pro 65 Medium" charset="0"/>
              </a:rPr>
              <a:t>Hackathon Kickoff</a:t>
            </a:r>
            <a:r>
              <a:rPr lang="en-US" sz="2800" dirty="0">
                <a:latin typeface="Avenir LT Pro 55 Roman" panose="020B0503020203020204" pitchFamily="34" charset="0"/>
              </a:rPr>
              <a:t/>
            </a:r>
            <a:br>
              <a:rPr lang="en-US" sz="2800" dirty="0">
                <a:latin typeface="Avenir LT Pro 55 Roman" panose="020B0503020203020204" pitchFamily="34" charset="0"/>
              </a:rPr>
            </a:br>
            <a:r>
              <a:rPr lang="en-US" sz="2400" dirty="0">
                <a:latin typeface="Avenir LT Pro 55 Roman" panose="020B0503020203020204" pitchFamily="34" charset="0"/>
                <a:ea typeface="Avenir LT Pro 45 Book" charset="0"/>
                <a:cs typeface="Avenir LT Pro 45 Book" charset="0"/>
              </a:rPr>
              <a:t>Wednesday, April 4, 6:30 p.m.</a:t>
            </a:r>
            <a:r>
              <a:rPr lang="en-US" sz="2800" dirty="0">
                <a:latin typeface="Avenir LT Pro 55 Roman" panose="020B0503020203020204" pitchFamily="34" charset="0"/>
                <a:ea typeface="Avenir LT Pro 45 Book" charset="0"/>
                <a:cs typeface="Avenir LT Pro 45 Book" charset="0"/>
              </a:rPr>
              <a:t/>
            </a:r>
            <a:br>
              <a:rPr lang="en-US" sz="2800" dirty="0">
                <a:latin typeface="Avenir LT Pro 55 Roman" panose="020B0503020203020204" pitchFamily="34" charset="0"/>
                <a:ea typeface="Avenir LT Pro 45 Book" charset="0"/>
                <a:cs typeface="Avenir LT Pro 45 Book" charset="0"/>
              </a:rPr>
            </a:br>
            <a:endParaRPr lang="en-US" sz="1400" dirty="0">
              <a:latin typeface="Avenir LT Pro 55 Roman" panose="020B0503020203020204" pitchFamily="34" charset="0"/>
              <a:ea typeface="Avenir LT Pro 45 Book" charset="0"/>
              <a:cs typeface="Avenir LT Pro 45 Book" charset="0"/>
            </a:endParaRPr>
          </a:p>
          <a:p>
            <a:r>
              <a:rPr lang="en-US" sz="3200" b="1" dirty="0" err="1">
                <a:latin typeface="Avenir LT Pro 55 Roman" panose="020B0503020203020204" pitchFamily="34" charset="0"/>
                <a:ea typeface="Avenir LT Pro 65 Medium" charset="0"/>
                <a:cs typeface="Avenir LT Pro 65 Medium" charset="0"/>
              </a:rPr>
              <a:t>Hacklabs</a:t>
            </a:r>
            <a:r>
              <a:rPr lang="en-US" sz="2800" dirty="0">
                <a:latin typeface="Avenir LT Pro 55 Roman" panose="020B0503020203020204" pitchFamily="34" charset="0"/>
              </a:rPr>
              <a:t/>
            </a:r>
            <a:br>
              <a:rPr lang="en-US" sz="2800" dirty="0">
                <a:latin typeface="Avenir LT Pro 55 Roman" panose="020B0503020203020204" pitchFamily="34" charset="0"/>
              </a:rPr>
            </a:br>
            <a:r>
              <a:rPr lang="en-US" sz="2400" dirty="0">
                <a:latin typeface="Avenir LT Pro 55 Roman" panose="020B0503020203020204" pitchFamily="34" charset="0"/>
                <a:ea typeface="Avenir LT Pro 45 Book" charset="0"/>
                <a:cs typeface="Avenir LT Pro 45 Book" charset="0"/>
              </a:rPr>
              <a:t>Wednesdays, April 11, 18 &amp; 25; May 2 &amp; 9</a:t>
            </a:r>
            <a:r>
              <a:rPr lang="en-US" sz="2800" dirty="0">
                <a:latin typeface="Avenir LT Pro 55 Roman" panose="020B0503020203020204" pitchFamily="34" charset="0"/>
              </a:rPr>
              <a:t/>
            </a:r>
            <a:br>
              <a:rPr lang="en-US" sz="2800" dirty="0">
                <a:latin typeface="Avenir LT Pro 55 Roman" panose="020B0503020203020204" pitchFamily="34" charset="0"/>
              </a:rPr>
            </a:br>
            <a:endParaRPr lang="en-US" sz="1400" b="1" dirty="0">
              <a:latin typeface="Avenir LT Pro 55 Roman" panose="020B0503020203020204" pitchFamily="34" charset="0"/>
            </a:endParaRPr>
          </a:p>
          <a:p>
            <a:r>
              <a:rPr lang="en-US" sz="3200" b="1" dirty="0">
                <a:latin typeface="Avenir LT Pro 55 Roman" panose="020B0503020203020204" pitchFamily="34" charset="0"/>
                <a:ea typeface="Avenir LT Pro 65 Medium" charset="0"/>
                <a:cs typeface="Avenir LT Pro 65 Medium" charset="0"/>
              </a:rPr>
              <a:t>Preliminary Judging</a:t>
            </a:r>
            <a:r>
              <a:rPr lang="en-US" sz="2800" dirty="0">
                <a:latin typeface="Avenir LT Pro 55 Roman" panose="020B0503020203020204" pitchFamily="34" charset="0"/>
              </a:rPr>
              <a:t/>
            </a:r>
            <a:br>
              <a:rPr lang="en-US" sz="2800" dirty="0">
                <a:latin typeface="Avenir LT Pro 55 Roman" panose="020B0503020203020204" pitchFamily="34" charset="0"/>
              </a:rPr>
            </a:br>
            <a:r>
              <a:rPr lang="en-US" sz="2400" dirty="0">
                <a:latin typeface="Avenir LT Pro 55 Roman" panose="020B0503020203020204" pitchFamily="34" charset="0"/>
                <a:ea typeface="Avenir LT Pro 45 Book" charset="0"/>
                <a:cs typeface="Avenir LT Pro 45 Book" charset="0"/>
              </a:rPr>
              <a:t>Wednesday, May 16,  6 p.m.</a:t>
            </a:r>
          </a:p>
          <a:p>
            <a:endParaRPr lang="en-US" sz="1400" dirty="0">
              <a:latin typeface="Avenir LT Pro 55 Roman" panose="020B0503020203020204" pitchFamily="34" charset="0"/>
              <a:ea typeface="Avenir LT Pro 45 Book" charset="0"/>
              <a:cs typeface="Avenir LT Pro 45 Book" charset="0"/>
            </a:endParaRPr>
          </a:p>
          <a:p>
            <a:r>
              <a:rPr lang="en-US" sz="3200" b="1" dirty="0">
                <a:latin typeface="Avenir LT Pro 55 Roman" panose="020B0503020203020204" pitchFamily="34" charset="0"/>
                <a:ea typeface="Avenir LT Pro 65 Medium" charset="0"/>
                <a:cs typeface="Avenir LT Pro 65 Medium" charset="0"/>
              </a:rPr>
              <a:t>Closing Event — Final Friday: Hack the Museum</a:t>
            </a:r>
            <a:r>
              <a:rPr lang="en-US" sz="3200" dirty="0">
                <a:latin typeface="Avenir LT Pro 55 Roman" panose="020B0503020203020204" pitchFamily="34" charset="0"/>
                <a:ea typeface="Avenir LT Pro 65 Medium" charset="0"/>
                <a:cs typeface="Avenir LT Pro 65 Medium" charset="0"/>
              </a:rPr>
              <a:t/>
            </a:r>
            <a:br>
              <a:rPr lang="en-US" sz="3200" dirty="0">
                <a:latin typeface="Avenir LT Pro 55 Roman" panose="020B0503020203020204" pitchFamily="34" charset="0"/>
                <a:ea typeface="Avenir LT Pro 65 Medium" charset="0"/>
                <a:cs typeface="Avenir LT Pro 65 Medium" charset="0"/>
              </a:rPr>
            </a:br>
            <a:r>
              <a:rPr lang="en-US" sz="2400" dirty="0">
                <a:latin typeface="Avenir LT Pro 55 Roman" panose="020B0503020203020204" pitchFamily="34" charset="0"/>
                <a:ea typeface="Avenir LT Pro 45 Book" charset="0"/>
                <a:cs typeface="Avenir LT Pro 45 Book" charset="0"/>
              </a:rPr>
              <a:t>Friday, May 25, 5:00–8:45 p.m.</a:t>
            </a:r>
          </a:p>
        </p:txBody>
      </p:sp>
      <p:sp>
        <p:nvSpPr>
          <p:cNvPr id="2" name="TextBox 1"/>
          <p:cNvSpPr txBox="1"/>
          <p:nvPr/>
        </p:nvSpPr>
        <p:spPr>
          <a:xfrm>
            <a:off x="7506208" y="3634132"/>
            <a:ext cx="4738255" cy="338554"/>
          </a:xfrm>
          <a:prstGeom prst="rect">
            <a:avLst/>
          </a:prstGeom>
          <a:noFill/>
          <a:ln>
            <a:noFill/>
          </a:ln>
        </p:spPr>
        <p:txBody>
          <a:bodyPr wrap="square" rtlCol="0">
            <a:spAutoFit/>
          </a:bodyPr>
          <a:lstStyle/>
          <a:p>
            <a:r>
              <a:rPr lang="en-US" sz="1600" dirty="0">
                <a:solidFill>
                  <a:schemeClr val="tx1">
                    <a:lumMod val="75000"/>
                    <a:lumOff val="25000"/>
                  </a:schemeClr>
                </a:solidFill>
                <a:latin typeface="Avenir LT Pro 55 Roman" panose="020B0503020203020204" pitchFamily="34" charset="0"/>
                <a:ea typeface="Avenir LT Pro 45 Book" charset="0"/>
                <a:cs typeface="Avenir LT Pro 45 Book" charset="0"/>
              </a:rPr>
              <a:t>Presentation on API and Wayfinding Resources!!</a:t>
            </a:r>
          </a:p>
        </p:txBody>
      </p:sp>
      <p:sp>
        <p:nvSpPr>
          <p:cNvPr id="13" name="TextBox 12">
            <a:extLst>
              <a:ext uri="{FF2B5EF4-FFF2-40B4-BE49-F238E27FC236}">
                <a16:creationId xmlns="" xmlns:a16="http://schemas.microsoft.com/office/drawing/2014/main" id="{5BDF1F5D-5C30-4C9C-BC9B-3DCF7D8CBD55}"/>
              </a:ext>
            </a:extLst>
          </p:cNvPr>
          <p:cNvSpPr txBox="1"/>
          <p:nvPr/>
        </p:nvSpPr>
        <p:spPr>
          <a:xfrm>
            <a:off x="7964807" y="3119313"/>
            <a:ext cx="3446983" cy="523220"/>
          </a:xfrm>
          <a:prstGeom prst="rect">
            <a:avLst/>
          </a:prstGeom>
          <a:noFill/>
          <a:ln>
            <a:noFill/>
          </a:ln>
        </p:spPr>
        <p:txBody>
          <a:bodyPr wrap="square" rtlCol="0">
            <a:spAutoFit/>
          </a:bodyPr>
          <a:lstStyle/>
          <a:p>
            <a:endParaRPr lang="en-US" sz="1200" dirty="0">
              <a:solidFill>
                <a:schemeClr val="tx1">
                  <a:lumMod val="75000"/>
                  <a:lumOff val="25000"/>
                </a:schemeClr>
              </a:solidFill>
              <a:latin typeface="Avenir LT Pro 55 Roman" panose="020B0503020203020204" pitchFamily="34" charset="0"/>
              <a:ea typeface="Avenir LT Pro 45 Book" charset="0"/>
              <a:cs typeface="Avenir LT Pro 45 Book" charset="0"/>
            </a:endParaRPr>
          </a:p>
          <a:p>
            <a:r>
              <a:rPr lang="en-US" sz="1600" dirty="0">
                <a:solidFill>
                  <a:schemeClr val="tx1">
                    <a:lumMod val="75000"/>
                    <a:lumOff val="25000"/>
                  </a:schemeClr>
                </a:solidFill>
                <a:latin typeface="Avenir LT Pro 55 Roman" panose="020B0503020203020204" pitchFamily="34" charset="0"/>
                <a:ea typeface="Avenir LT Pro 45 Book" charset="0"/>
                <a:cs typeface="Avenir LT Pro 45 Book" charset="0"/>
              </a:rPr>
              <a:t>Presentation on Collections Data!!</a:t>
            </a:r>
          </a:p>
        </p:txBody>
      </p:sp>
      <p:sp>
        <p:nvSpPr>
          <p:cNvPr id="14" name="TextBox 13">
            <a:extLst>
              <a:ext uri="{FF2B5EF4-FFF2-40B4-BE49-F238E27FC236}">
                <a16:creationId xmlns="" xmlns:a16="http://schemas.microsoft.com/office/drawing/2014/main" id="{F7FEC024-79FC-406D-9F61-92EE5F77C11C}"/>
              </a:ext>
            </a:extLst>
          </p:cNvPr>
          <p:cNvSpPr txBox="1"/>
          <p:nvPr/>
        </p:nvSpPr>
        <p:spPr>
          <a:xfrm>
            <a:off x="8295038" y="2857083"/>
            <a:ext cx="2946400" cy="400110"/>
          </a:xfrm>
          <a:prstGeom prst="rect">
            <a:avLst/>
          </a:prstGeom>
          <a:noFill/>
          <a:ln>
            <a:noFill/>
          </a:ln>
        </p:spPr>
        <p:txBody>
          <a:bodyPr wrap="square" rtlCol="0">
            <a:spAutoFit/>
          </a:bodyPr>
          <a:lstStyle/>
          <a:p>
            <a:r>
              <a:rPr lang="en-US" sz="2000" b="1" dirty="0">
                <a:solidFill>
                  <a:schemeClr val="tx1">
                    <a:lumMod val="75000"/>
                    <a:lumOff val="25000"/>
                  </a:schemeClr>
                </a:solidFill>
                <a:latin typeface="Avenir LT Pro 55 Roman" panose="020B0503020203020204" pitchFamily="34" charset="0"/>
                <a:ea typeface="Avenir LT Pro 45 Book" charset="0"/>
                <a:cs typeface="Avenir LT Pro 45 Book" charset="0"/>
              </a:rPr>
              <a:t>April 11</a:t>
            </a:r>
            <a:r>
              <a:rPr lang="en-US" sz="2000" b="1" baseline="30000" dirty="0">
                <a:solidFill>
                  <a:schemeClr val="tx1">
                    <a:lumMod val="75000"/>
                    <a:lumOff val="25000"/>
                  </a:schemeClr>
                </a:solidFill>
                <a:latin typeface="Avenir LT Pro 55 Roman" panose="020B0503020203020204" pitchFamily="34" charset="0"/>
                <a:ea typeface="Avenir LT Pro 45 Book" charset="0"/>
                <a:cs typeface="Avenir LT Pro 45 Book" charset="0"/>
              </a:rPr>
              <a:t>th</a:t>
            </a:r>
            <a:r>
              <a:rPr lang="en-US" sz="2000" b="1" dirty="0">
                <a:solidFill>
                  <a:schemeClr val="tx1">
                    <a:lumMod val="75000"/>
                    <a:lumOff val="25000"/>
                  </a:schemeClr>
                </a:solidFill>
                <a:latin typeface="Avenir LT Pro 55 Roman" panose="020B0503020203020204" pitchFamily="34" charset="0"/>
                <a:ea typeface="Avenir LT Pro 45 Book" charset="0"/>
                <a:cs typeface="Avenir LT Pro 45 Book" charset="0"/>
              </a:rPr>
              <a:t> HACKLAB:</a:t>
            </a:r>
            <a:endParaRPr lang="en-US" dirty="0">
              <a:solidFill>
                <a:schemeClr val="tx1">
                  <a:lumMod val="75000"/>
                  <a:lumOff val="25000"/>
                </a:schemeClr>
              </a:solidFill>
              <a:latin typeface="Avenir LT Pro 55 Roman" panose="020B0503020203020204" pitchFamily="34" charset="0"/>
              <a:ea typeface="Avenir LT Pro 45 Book" charset="0"/>
              <a:cs typeface="Avenir LT Pro 45 Book" charset="0"/>
            </a:endParaRPr>
          </a:p>
        </p:txBody>
      </p:sp>
    </p:spTree>
    <p:extLst>
      <p:ext uri="{BB962C8B-B14F-4D97-AF65-F5344CB8AC3E}">
        <p14:creationId xmlns:p14="http://schemas.microsoft.com/office/powerpoint/2010/main" val="3680453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56AC295B-FDFA-4F28-BA0A-CA913AB0F3D2}"/>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8" name="Title 1"/>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Rules</a:t>
            </a:r>
          </a:p>
        </p:txBody>
      </p:sp>
      <p:sp>
        <p:nvSpPr>
          <p:cNvPr id="7" name="Shape 897">
            <a:extLst>
              <a:ext uri="{FF2B5EF4-FFF2-40B4-BE49-F238E27FC236}">
                <a16:creationId xmlns="" xmlns:a16="http://schemas.microsoft.com/office/drawing/2014/main" id="{44D05ECC-9FCD-4CF8-B5C7-AF5DB9393F37}"/>
              </a:ext>
            </a:extLst>
          </p:cNvPr>
          <p:cNvSpPr txBox="1"/>
          <p:nvPr/>
        </p:nvSpPr>
        <p:spPr>
          <a:xfrm>
            <a:off x="480291" y="2436674"/>
            <a:ext cx="11480800" cy="4130381"/>
          </a:xfrm>
          <a:prstGeom prst="rect">
            <a:avLst/>
          </a:prstGeom>
          <a:noFill/>
          <a:ln>
            <a:noFill/>
          </a:ln>
        </p:spPr>
        <p:txBody>
          <a:bodyPr lIns="121900" tIns="121900" rIns="121900" bIns="121900" anchor="t" anchorCtr="0">
            <a:noAutofit/>
          </a:bodyPr>
          <a:lstStyle/>
          <a:p>
            <a:pPr marL="285750" indent="-285750">
              <a:buFont typeface="Wingdings" charset="2"/>
              <a:buChar char="ü"/>
            </a:pPr>
            <a:r>
              <a:rPr lang="en-US" dirty="0">
                <a:latin typeface="Avenir LT Pro 55 Roman" panose="020B0503020203020204" pitchFamily="34" charset="0"/>
                <a:ea typeface="Avenir LT Pro 45 Book" charset="0"/>
                <a:cs typeface="Avenir LT Pro 45 Book" charset="0"/>
              </a:rPr>
              <a:t>Team members must purchase a </a:t>
            </a:r>
            <a:r>
              <a:rPr lang="en-US" b="1" dirty="0">
                <a:latin typeface="Avenir LT Pro 55 Roman" panose="020B0503020203020204" pitchFamily="34" charset="0"/>
                <a:ea typeface="Avenir LT Pro 45 Book" charset="0"/>
                <a:cs typeface="Avenir LT Pro 45 Book" charset="0"/>
              </a:rPr>
              <a:t>Hackathon registration</a:t>
            </a:r>
            <a:r>
              <a:rPr lang="en-US" dirty="0">
                <a:latin typeface="Avenir LT Pro 55 Roman" panose="020B0503020203020204" pitchFamily="34" charset="0"/>
                <a:ea typeface="Avenir LT Pro 45 Book" charset="0"/>
                <a:cs typeface="Avenir LT Pro 45 Book" charset="0"/>
              </a:rPr>
              <a:t> in order to be eligible to win. </a:t>
            </a:r>
          </a:p>
          <a:p>
            <a:pPr marL="285750" indent="-285750">
              <a:buFont typeface="Wingdings" charset="2"/>
              <a:buChar char="ü"/>
            </a:pPr>
            <a:endParaRPr lang="en-US" dirty="0">
              <a:latin typeface="Avenir LT Pro 55 Roman" panose="020B0503020203020204" pitchFamily="34" charset="0"/>
              <a:ea typeface="Avenir LT Pro 45 Book" charset="0"/>
              <a:cs typeface="Avenir LT Pro 45 Book" charset="0"/>
            </a:endParaRPr>
          </a:p>
          <a:p>
            <a:pPr marL="285750" indent="-285750">
              <a:buFont typeface="Wingdings" charset="2"/>
              <a:buChar char="ü"/>
            </a:pPr>
            <a:r>
              <a:rPr lang="en-US" dirty="0">
                <a:latin typeface="Avenir LT Pro 55 Roman" panose="020B0503020203020204" pitchFamily="34" charset="0"/>
                <a:ea typeface="Avenir LT Pro 45 Book" charset="0"/>
                <a:cs typeface="Avenir LT Pro 45 Book" charset="0"/>
              </a:rPr>
              <a:t>To submit a project to the Philadelphia Museum of Art Hackathon on </a:t>
            </a:r>
            <a:r>
              <a:rPr lang="en-US" dirty="0" err="1">
                <a:latin typeface="Avenir LT Pro 55 Roman" panose="020B0503020203020204" pitchFamily="34" charset="0"/>
                <a:ea typeface="Avenir LT Pro 45 Book" charset="0"/>
                <a:cs typeface="Avenir LT Pro 45 Book" charset="0"/>
              </a:rPr>
              <a:t>DevPost</a:t>
            </a:r>
            <a:r>
              <a:rPr lang="en-US" dirty="0">
                <a:latin typeface="Avenir LT Pro 55 Roman" panose="020B0503020203020204" pitchFamily="34" charset="0"/>
                <a:ea typeface="Avenir LT Pro 45 Book" charset="0"/>
                <a:cs typeface="Avenir LT Pro 45 Book" charset="0"/>
              </a:rPr>
              <a:t>, you’ll be asked for your </a:t>
            </a:r>
            <a:r>
              <a:rPr lang="en-US" b="1" dirty="0">
                <a:latin typeface="Avenir LT Pro 55 Roman" panose="020B0503020203020204" pitchFamily="34" charset="0"/>
                <a:ea typeface="Avenir LT Pro 45 Book" charset="0"/>
                <a:cs typeface="Avenir LT Pro 45 Book" charset="0"/>
              </a:rPr>
              <a:t>Order Confirmation number </a:t>
            </a:r>
            <a:r>
              <a:rPr lang="en-US" dirty="0">
                <a:latin typeface="Avenir LT Pro 55 Roman" panose="020B0503020203020204" pitchFamily="34" charset="0"/>
                <a:ea typeface="Avenir LT Pro 45 Book" charset="0"/>
                <a:cs typeface="Avenir LT Pro 45 Book" charset="0"/>
              </a:rPr>
              <a:t>from your registration order.</a:t>
            </a:r>
          </a:p>
          <a:p>
            <a:r>
              <a:rPr lang="en-US" dirty="0">
                <a:latin typeface="Avenir LT Pro 55 Roman" panose="020B0503020203020204" pitchFamily="34" charset="0"/>
                <a:ea typeface="Avenir LT Pro 45 Book" charset="0"/>
                <a:cs typeface="Avenir LT Pro 45 Book" charset="0"/>
              </a:rPr>
              <a:t> </a:t>
            </a:r>
          </a:p>
          <a:p>
            <a:pPr marL="285750" indent="-285750">
              <a:buFont typeface="Wingdings" charset="2"/>
              <a:buChar char="ü"/>
            </a:pPr>
            <a:r>
              <a:rPr lang="en-US" dirty="0">
                <a:latin typeface="Avenir LT Pro 55 Roman" panose="020B0503020203020204" pitchFamily="34" charset="0"/>
                <a:ea typeface="Avenir LT Pro 45 Book" charset="0"/>
                <a:cs typeface="Avenir LT Pro 45 Book" charset="0"/>
              </a:rPr>
              <a:t>Teams must have </a:t>
            </a:r>
            <a:r>
              <a:rPr lang="en-US" b="1" dirty="0">
                <a:latin typeface="Avenir LT Pro 55 Roman" panose="020B0503020203020204" pitchFamily="34" charset="0"/>
                <a:ea typeface="Avenir LT Pro 45 Book" charset="0"/>
                <a:cs typeface="Avenir LT Pro 45 Book" charset="0"/>
              </a:rPr>
              <a:t>two to six </a:t>
            </a:r>
            <a:r>
              <a:rPr lang="en-US" dirty="0">
                <a:latin typeface="Avenir LT Pro 55 Roman" panose="020B0503020203020204" pitchFamily="34" charset="0"/>
                <a:ea typeface="Avenir LT Pro 45 Book" charset="0"/>
                <a:cs typeface="Avenir LT Pro 45 Book" charset="0"/>
              </a:rPr>
              <a:t>members. One person teams are not allowed. You may bring your team or form one at the kickoff.</a:t>
            </a:r>
          </a:p>
          <a:p>
            <a:pPr marL="285750" indent="-285750">
              <a:buFont typeface="Wingdings" charset="2"/>
              <a:buChar char="ü"/>
            </a:pPr>
            <a:endParaRPr lang="en-US" dirty="0">
              <a:latin typeface="Avenir LT Pro 55 Roman" panose="020B0503020203020204" pitchFamily="34" charset="0"/>
              <a:ea typeface="Avenir LT Pro 45 Book" charset="0"/>
              <a:cs typeface="Avenir LT Pro 45 Book" charset="0"/>
            </a:endParaRPr>
          </a:p>
          <a:p>
            <a:pPr marL="285750" indent="-285750">
              <a:buFont typeface="Wingdings" charset="2"/>
              <a:buChar char="ü"/>
            </a:pPr>
            <a:r>
              <a:rPr lang="en-US" b="1" dirty="0">
                <a:latin typeface="Avenir LT Pro 55 Roman" panose="020B0503020203020204" pitchFamily="34" charset="0"/>
                <a:ea typeface="Avenir LT Pro 45 Book" charset="0"/>
                <a:cs typeface="Avenir LT Pro 45 Book" charset="0"/>
              </a:rPr>
              <a:t>Register</a:t>
            </a:r>
            <a:r>
              <a:rPr lang="en-US" dirty="0">
                <a:latin typeface="Avenir LT Pro 55 Roman" panose="020B0503020203020204" pitchFamily="34" charset="0"/>
                <a:ea typeface="Avenir LT Pro 45 Book" charset="0"/>
                <a:cs typeface="Avenir LT Pro 45 Book" charset="0"/>
              </a:rPr>
              <a:t> your team on </a:t>
            </a:r>
            <a:r>
              <a:rPr lang="en-US" dirty="0" err="1">
                <a:latin typeface="Avenir LT Pro 55 Roman" panose="020B0503020203020204" pitchFamily="34" charset="0"/>
                <a:ea typeface="Avenir LT Pro 45 Book" charset="0"/>
                <a:cs typeface="Avenir LT Pro 45 Book" charset="0"/>
              </a:rPr>
              <a:t>DevPost</a:t>
            </a:r>
            <a:r>
              <a:rPr lang="en-US" dirty="0">
                <a:latin typeface="Avenir LT Pro 55 Roman" panose="020B0503020203020204" pitchFamily="34" charset="0"/>
                <a:ea typeface="Avenir LT Pro 45 Book" charset="0"/>
                <a:cs typeface="Avenir LT Pro 45 Book" charset="0"/>
              </a:rPr>
              <a:t> </a:t>
            </a:r>
            <a:r>
              <a:rPr lang="en-US" dirty="0" smtClean="0">
                <a:latin typeface="Avenir LT Pro 55 Roman" panose="020B0503020203020204" pitchFamily="34" charset="0"/>
                <a:ea typeface="Avenir LT Pro 45 Book" charset="0"/>
                <a:cs typeface="Avenir LT Pro 45 Book" charset="0"/>
              </a:rPr>
              <a:t>as soon as you can. You must do it by </a:t>
            </a:r>
            <a:r>
              <a:rPr lang="en-US" b="1" dirty="0" smtClean="0">
                <a:latin typeface="Avenir LT Pro 55 Roman" panose="020B0503020203020204" pitchFamily="34" charset="0"/>
                <a:ea typeface="Avenir LT Pro 45 Book" charset="0"/>
                <a:cs typeface="Avenir LT Pro 45 Book" charset="0"/>
              </a:rPr>
              <a:t>May 9th</a:t>
            </a:r>
            <a:r>
              <a:rPr lang="en-US" dirty="0" smtClean="0">
                <a:latin typeface="Avenir LT Pro 55 Roman" panose="020B0503020203020204" pitchFamily="34" charset="0"/>
                <a:ea typeface="Avenir LT Pro 45 Book" charset="0"/>
                <a:cs typeface="Avenir LT Pro 45 Book" charset="0"/>
              </a:rPr>
              <a:t>.</a:t>
            </a:r>
            <a:endParaRPr lang="en-US" dirty="0">
              <a:latin typeface="Avenir LT Pro 55 Roman" panose="020B0503020203020204" pitchFamily="34" charset="0"/>
              <a:ea typeface="Avenir LT Pro 45 Book" charset="0"/>
              <a:cs typeface="Avenir LT Pro 45 Book" charset="0"/>
            </a:endParaRPr>
          </a:p>
          <a:p>
            <a:r>
              <a:rPr lang="en-US" dirty="0">
                <a:latin typeface="Avenir LT Pro 55 Roman" panose="020B0503020203020204" pitchFamily="34" charset="0"/>
                <a:ea typeface="Avenir LT Pro 45 Book" charset="0"/>
                <a:cs typeface="Avenir LT Pro 45 Book" charset="0"/>
              </a:rPr>
              <a:t>  </a:t>
            </a:r>
          </a:p>
          <a:p>
            <a:pPr marL="285750" indent="-285750">
              <a:buFont typeface="Wingdings" charset="2"/>
              <a:buChar char="ü"/>
            </a:pPr>
            <a:r>
              <a:rPr lang="en-US" dirty="0">
                <a:latin typeface="Avenir LT Pro 55 Roman" panose="020B0503020203020204" pitchFamily="34" charset="0"/>
                <a:ea typeface="Avenir LT Pro 45 Book" charset="0"/>
                <a:cs typeface="Avenir LT Pro 45 Book" charset="0"/>
              </a:rPr>
              <a:t>Bring your own </a:t>
            </a:r>
            <a:r>
              <a:rPr lang="en-US" b="1" dirty="0">
                <a:latin typeface="Avenir LT Pro 55 Roman" panose="020B0503020203020204" pitchFamily="34" charset="0"/>
                <a:ea typeface="Avenir LT Pro 45 Book" charset="0"/>
                <a:cs typeface="Avenir LT Pro 45 Book" charset="0"/>
              </a:rPr>
              <a:t>laptop</a:t>
            </a:r>
            <a:r>
              <a:rPr lang="en-US" dirty="0">
                <a:latin typeface="Avenir LT Pro 55 Roman" panose="020B0503020203020204" pitchFamily="34" charset="0"/>
                <a:ea typeface="Avenir LT Pro 45 Book" charset="0"/>
                <a:cs typeface="Avenir LT Pro 45 Book" charset="0"/>
              </a:rPr>
              <a:t>. We’ll provide work tables at the </a:t>
            </a:r>
            <a:r>
              <a:rPr lang="en-US" dirty="0" err="1">
                <a:latin typeface="Avenir LT Pro 55 Roman" panose="020B0503020203020204" pitchFamily="34" charset="0"/>
                <a:ea typeface="Avenir LT Pro 45 Book" charset="0"/>
                <a:cs typeface="Avenir LT Pro 45 Book" charset="0"/>
              </a:rPr>
              <a:t>Hacklabs</a:t>
            </a:r>
            <a:r>
              <a:rPr lang="en-US" dirty="0">
                <a:latin typeface="Avenir LT Pro 55 Roman" panose="020B0503020203020204" pitchFamily="34" charset="0"/>
                <a:ea typeface="Avenir LT Pro 45 Book" charset="0"/>
                <a:cs typeface="Avenir LT Pro 45 Book" charset="0"/>
              </a:rPr>
              <a:t>.</a:t>
            </a:r>
          </a:p>
          <a:p>
            <a:endParaRPr lang="en-US" dirty="0">
              <a:latin typeface="Avenir LT Pro 55 Roman" panose="020B0503020203020204" pitchFamily="34" charset="0"/>
              <a:ea typeface="Avenir LT Pro 45 Book" charset="0"/>
              <a:cs typeface="Avenir LT Pro 45 Book" charset="0"/>
            </a:endParaRPr>
          </a:p>
          <a:p>
            <a:pPr marL="285750" indent="-285750">
              <a:buFont typeface="Wingdings" charset="2"/>
              <a:buChar char="ü"/>
            </a:pPr>
            <a:r>
              <a:rPr lang="en-US" dirty="0">
                <a:latin typeface="Avenir LT Pro 55 Roman" panose="020B0503020203020204" pitchFamily="34" charset="0"/>
                <a:ea typeface="Avenir LT Pro 45 Book" charset="0"/>
                <a:cs typeface="Avenir LT Pro 45 Book" charset="0"/>
              </a:rPr>
              <a:t>Use the Museum </a:t>
            </a:r>
            <a:r>
              <a:rPr lang="en-US" b="1" dirty="0">
                <a:latin typeface="Avenir LT Pro 55 Roman" panose="020B0503020203020204" pitchFamily="34" charset="0"/>
                <a:ea typeface="Avenir LT Pro 45 Book" charset="0"/>
                <a:cs typeface="Avenir LT Pro 45 Book" charset="0"/>
              </a:rPr>
              <a:t>dataset and wayfinding tools </a:t>
            </a:r>
            <a:r>
              <a:rPr lang="en-US" dirty="0">
                <a:latin typeface="Avenir LT Pro 55 Roman" panose="020B0503020203020204" pitchFamily="34" charset="0"/>
                <a:ea typeface="Avenir LT Pro 45 Book" charset="0"/>
                <a:cs typeface="Avenir LT Pro 45 Book" charset="0"/>
              </a:rPr>
              <a:t>given at Kickoff, April 4.</a:t>
            </a:r>
          </a:p>
          <a:p>
            <a:endParaRPr lang="en-US" sz="1600" dirty="0">
              <a:latin typeface="Avenir LT Pro 55 Roman" panose="020B0503020203020204" pitchFamily="34" charset="0"/>
              <a:ea typeface="Avenir LT Pro 45 Book" charset="0"/>
              <a:cs typeface="Avenir LT Pro 45 Book" charset="0"/>
            </a:endParaRPr>
          </a:p>
          <a:p>
            <a:endParaRPr lang="en-US" sz="1600" dirty="0">
              <a:latin typeface="Avenir LT Pro 55 Roman" panose="020B0503020203020204" pitchFamily="34" charset="0"/>
              <a:ea typeface="Avenir LT Pro 45 Book" charset="0"/>
              <a:cs typeface="Avenir LT Pro 45 Book" charset="0"/>
            </a:endParaRPr>
          </a:p>
          <a:p>
            <a:endParaRPr lang="en-US" sz="1600" dirty="0">
              <a:latin typeface="Avenir LT Pro 55 Roman" panose="020B0503020203020204" pitchFamily="34" charset="0"/>
              <a:ea typeface="Avenir LT Pro 45 Book" charset="0"/>
              <a:cs typeface="Avenir LT Pro 45 Book" charset="0"/>
            </a:endParaRPr>
          </a:p>
        </p:txBody>
      </p:sp>
      <p:sp>
        <p:nvSpPr>
          <p:cNvPr id="4" name="Rectangle 3"/>
          <p:cNvSpPr/>
          <p:nvPr/>
        </p:nvSpPr>
        <p:spPr>
          <a:xfrm>
            <a:off x="480291" y="1773783"/>
            <a:ext cx="4585042" cy="646331"/>
          </a:xfrm>
          <a:prstGeom prst="rect">
            <a:avLst/>
          </a:prstGeom>
        </p:spPr>
        <p:txBody>
          <a:bodyPr wrap="square">
            <a:sp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Requirements:</a:t>
            </a:r>
          </a:p>
        </p:txBody>
      </p:sp>
    </p:spTree>
    <p:extLst>
      <p:ext uri="{BB962C8B-B14F-4D97-AF65-F5344CB8AC3E}">
        <p14:creationId xmlns:p14="http://schemas.microsoft.com/office/powerpoint/2010/main" val="145295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93B1699C-7103-4B77-B13F-4C7EE3A58794}"/>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8" name="Title 1"/>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Rules</a:t>
            </a:r>
          </a:p>
        </p:txBody>
      </p:sp>
      <p:sp>
        <p:nvSpPr>
          <p:cNvPr id="7" name="Shape 897">
            <a:extLst>
              <a:ext uri="{FF2B5EF4-FFF2-40B4-BE49-F238E27FC236}">
                <a16:creationId xmlns="" xmlns:a16="http://schemas.microsoft.com/office/drawing/2014/main" id="{44D05ECC-9FCD-4CF8-B5C7-AF5DB9393F37}"/>
              </a:ext>
            </a:extLst>
          </p:cNvPr>
          <p:cNvSpPr txBox="1"/>
          <p:nvPr/>
        </p:nvSpPr>
        <p:spPr>
          <a:xfrm>
            <a:off x="455473" y="2272669"/>
            <a:ext cx="10199955" cy="4585331"/>
          </a:xfrm>
          <a:prstGeom prst="rect">
            <a:avLst/>
          </a:prstGeom>
          <a:noFill/>
          <a:ln>
            <a:noFill/>
          </a:ln>
        </p:spPr>
        <p:txBody>
          <a:bodyPr lIns="121900" tIns="121900" rIns="121900" bIns="121900" anchor="t" anchorCtr="0">
            <a:noAutofit/>
          </a:bodyPr>
          <a:lstStyle/>
          <a:p>
            <a:pPr marL="285750" indent="-285750">
              <a:buFont typeface="Wingdings" charset="2"/>
              <a:buChar char="Ø"/>
            </a:pPr>
            <a:r>
              <a:rPr lang="en-US" sz="1700" b="1" dirty="0">
                <a:latin typeface="Avenir LT Pro 55 Roman" panose="020B0503020203020204" pitchFamily="34" charset="0"/>
                <a:ea typeface="Avenir LT Pro 45 Book" charset="0"/>
                <a:cs typeface="Avenir LT Pro 45 Book" charset="0"/>
              </a:rPr>
              <a:t>Due May 9, 10 p.m.: </a:t>
            </a:r>
            <a:r>
              <a:rPr lang="en-US" sz="1700" b="1" dirty="0">
                <a:latin typeface="Avenir LT Pro 55 Roman" panose="020B0503020203020204" pitchFamily="34" charset="0"/>
                <a:ea typeface="Avenir LT Pro 65 Medium" charset="0"/>
                <a:cs typeface="Avenir LT Pro 65 Medium" charset="0"/>
              </a:rPr>
              <a:t>Submit a video </a:t>
            </a:r>
            <a:r>
              <a:rPr lang="en-US" sz="1700" dirty="0">
                <a:latin typeface="Avenir LT Pro 55 Roman" panose="020B0503020203020204" pitchFamily="34" charset="0"/>
                <a:ea typeface="Avenir LT Pro 45 Book" charset="0"/>
                <a:cs typeface="Avenir LT Pro 45 Book" charset="0"/>
              </a:rPr>
              <a:t>(maximum 2 minutes) that demonstrates the app in use. Do not make a promotional-style sales pitch. Do include stills and/or video screen grab captures. Write </a:t>
            </a:r>
            <a:r>
              <a:rPr lang="en-US" sz="1700" b="1" dirty="0">
                <a:latin typeface="Avenir LT Pro 55 Roman" panose="020B0503020203020204" pitchFamily="34" charset="0"/>
                <a:ea typeface="Avenir LT Pro 45 Book" charset="0"/>
                <a:cs typeface="Avenir LT Pro 45 Book" charset="0"/>
              </a:rPr>
              <a:t>a description </a:t>
            </a:r>
            <a:r>
              <a:rPr lang="en-US" sz="1700" dirty="0">
                <a:latin typeface="Avenir LT Pro 55 Roman" panose="020B0503020203020204" pitchFamily="34" charset="0"/>
                <a:ea typeface="Avenir LT Pro 45 Book" charset="0"/>
                <a:cs typeface="Avenir LT Pro 45 Book" charset="0"/>
              </a:rPr>
              <a:t>of the app for </a:t>
            </a:r>
            <a:r>
              <a:rPr lang="en-US" sz="1700" dirty="0" err="1">
                <a:latin typeface="Avenir LT Pro 55 Roman" panose="020B0503020203020204" pitchFamily="34" charset="0"/>
                <a:ea typeface="Avenir LT Pro 45 Book" charset="0"/>
                <a:cs typeface="Avenir LT Pro 45 Book" charset="0"/>
              </a:rPr>
              <a:t>DevPost</a:t>
            </a:r>
            <a:r>
              <a:rPr lang="en-US" sz="1700" dirty="0">
                <a:latin typeface="Avenir LT Pro 55 Roman" panose="020B0503020203020204" pitchFamily="34" charset="0"/>
                <a:ea typeface="Avenir LT Pro 45 Book" charset="0"/>
                <a:cs typeface="Avenir LT Pro 45 Book" charset="0"/>
              </a:rPr>
              <a:t> and choose a </a:t>
            </a:r>
            <a:r>
              <a:rPr lang="en-US" sz="1700" b="1" dirty="0">
                <a:latin typeface="Avenir LT Pro 55 Roman" panose="020B0503020203020204" pitchFamily="34" charset="0"/>
                <a:ea typeface="Avenir LT Pro 45 Book" charset="0"/>
                <a:cs typeface="Avenir LT Pro 45 Book" charset="0"/>
              </a:rPr>
              <a:t>main image </a:t>
            </a:r>
            <a:r>
              <a:rPr lang="en-US" sz="1700" dirty="0">
                <a:latin typeface="Avenir LT Pro 55 Roman" panose="020B0503020203020204" pitchFamily="34" charset="0"/>
                <a:ea typeface="Avenir LT Pro 45 Book" charset="0"/>
                <a:cs typeface="Avenir LT Pro 45 Book" charset="0"/>
              </a:rPr>
              <a:t>to represent your project.</a:t>
            </a:r>
          </a:p>
          <a:p>
            <a:pPr marL="285750" indent="-285750">
              <a:buFont typeface="Wingdings" charset="2"/>
              <a:buChar char="Ø"/>
            </a:pPr>
            <a:endParaRPr lang="en-US" sz="1700" dirty="0">
              <a:latin typeface="Avenir LT Pro 55 Roman" panose="020B0503020203020204" pitchFamily="34" charset="0"/>
              <a:ea typeface="Avenir LT Pro 45 Book" charset="0"/>
              <a:cs typeface="Avenir LT Pro 45 Book" charset="0"/>
            </a:endParaRPr>
          </a:p>
          <a:p>
            <a:pPr marL="285750" indent="-285750">
              <a:buFont typeface="Wingdings" charset="2"/>
              <a:buChar char="Ø"/>
            </a:pPr>
            <a:r>
              <a:rPr lang="en-US" sz="1700" b="1" dirty="0">
                <a:latin typeface="Avenir LT Pro 55 Roman" panose="020B0503020203020204" pitchFamily="34" charset="0"/>
                <a:ea typeface="Avenir LT Pro 45 Book" charset="0"/>
                <a:cs typeface="Avenir LT Pro 45 Book" charset="0"/>
              </a:rPr>
              <a:t>Due May 9, 10 p.m.: Submit source code </a:t>
            </a:r>
            <a:r>
              <a:rPr lang="en-US" sz="1700" dirty="0">
                <a:latin typeface="Avenir LT Pro 55 Roman" panose="020B0503020203020204" pitchFamily="34" charset="0"/>
                <a:ea typeface="Avenir LT Pro 45 Book" charset="0"/>
                <a:cs typeface="Avenir LT Pro 45 Book" charset="0"/>
              </a:rPr>
              <a:t>of your app to your GitHub account and send us a link to it.</a:t>
            </a:r>
            <a:endParaRPr lang="en-US" sz="1700" b="1" dirty="0">
              <a:latin typeface="Avenir LT Pro 55 Roman" panose="020B0503020203020204" pitchFamily="34" charset="0"/>
              <a:ea typeface="Avenir LT Pro 45 Book" charset="0"/>
              <a:cs typeface="Avenir LT Pro 45 Book" charset="0"/>
            </a:endParaRPr>
          </a:p>
          <a:p>
            <a:pPr marL="285750" indent="-285750">
              <a:buFont typeface="Wingdings" charset="2"/>
              <a:buChar char="Ø"/>
            </a:pPr>
            <a:endParaRPr lang="en-US" sz="1700" b="1" dirty="0">
              <a:latin typeface="Avenir LT Pro 55 Roman" panose="020B0503020203020204" pitchFamily="34" charset="0"/>
              <a:ea typeface="Avenir LT Pro 45 Book" charset="0"/>
              <a:cs typeface="Avenir LT Pro 45 Book" charset="0"/>
            </a:endParaRPr>
          </a:p>
          <a:p>
            <a:pPr marL="285750" indent="-285750">
              <a:buFont typeface="Wingdings" charset="2"/>
              <a:buChar char="Ø"/>
            </a:pPr>
            <a:r>
              <a:rPr lang="en-US" sz="1700" b="1" dirty="0">
                <a:latin typeface="Avenir LT Pro 55 Roman" panose="020B0503020203020204" pitchFamily="34" charset="0"/>
                <a:ea typeface="Avenir LT Pro 45 Book" charset="0"/>
                <a:cs typeface="Avenir LT Pro 45 Book" charset="0"/>
              </a:rPr>
              <a:t>May 16, 6:00-8:00 p.m.: </a:t>
            </a:r>
            <a:r>
              <a:rPr lang="en-US" sz="1700" dirty="0">
                <a:latin typeface="Avenir LT Pro 55 Roman" panose="020B0503020203020204" pitchFamily="34" charset="0"/>
                <a:ea typeface="Avenir LT Pro 45 Book" charset="0"/>
                <a:cs typeface="Avenir LT Pro 45 Book" charset="0"/>
              </a:rPr>
              <a:t>At least two team members must be present to represent you at </a:t>
            </a:r>
            <a:r>
              <a:rPr lang="en-US" sz="1700" b="1" dirty="0">
                <a:latin typeface="Avenir LT Pro 55 Roman" panose="020B0503020203020204" pitchFamily="34" charset="0"/>
                <a:ea typeface="Avenir LT Pro 45 Book" charset="0"/>
                <a:cs typeface="Avenir LT Pro 45 Book" charset="0"/>
              </a:rPr>
              <a:t>Preliminary Judging</a:t>
            </a:r>
            <a:r>
              <a:rPr lang="en-US" sz="1700" dirty="0">
                <a:latin typeface="Avenir LT Pro 55 Roman" panose="020B0503020203020204" pitchFamily="34" charset="0"/>
                <a:ea typeface="Avenir LT Pro 45 Book" charset="0"/>
                <a:cs typeface="Avenir LT Pro 45 Book" charset="0"/>
              </a:rPr>
              <a:t>. You will have 5 minutes to answer the judge's questions about your submission.</a:t>
            </a:r>
          </a:p>
          <a:p>
            <a:pPr marL="285750" indent="-285750">
              <a:buFont typeface="Wingdings" charset="2"/>
              <a:buChar char="Ø"/>
            </a:pPr>
            <a:endParaRPr lang="en-US" sz="1700" dirty="0">
              <a:latin typeface="Avenir LT Pro 55 Roman" panose="020B0503020203020204" pitchFamily="34" charset="0"/>
              <a:ea typeface="Avenir LT Pro 45 Book" charset="0"/>
              <a:cs typeface="Avenir LT Pro 45 Book" charset="0"/>
            </a:endParaRPr>
          </a:p>
          <a:p>
            <a:pPr marL="285750" indent="-285750">
              <a:buFont typeface="Wingdings" charset="2"/>
              <a:buChar char="Ø"/>
            </a:pPr>
            <a:r>
              <a:rPr lang="en-US" sz="1700" b="1" dirty="0">
                <a:latin typeface="Avenir LT Pro 55 Roman" panose="020B0503020203020204" pitchFamily="34" charset="0"/>
                <a:ea typeface="Avenir LT Pro 45 Book" charset="0"/>
                <a:cs typeface="Avenir LT Pro 45 Book" charset="0"/>
              </a:rPr>
              <a:t>May 25, 6:00-7:00 p.m.: </a:t>
            </a:r>
            <a:r>
              <a:rPr lang="en-US" sz="1700" dirty="0">
                <a:latin typeface="Avenir LT Pro 55 Roman" panose="020B0503020203020204" pitchFamily="34" charset="0"/>
                <a:ea typeface="Avenir LT Pro 45 Book" charset="0"/>
                <a:cs typeface="Avenir LT Pro 45 Book" charset="0"/>
              </a:rPr>
              <a:t>Finalist teams must </a:t>
            </a:r>
            <a:r>
              <a:rPr lang="en-US" sz="1700" b="1" dirty="0">
                <a:latin typeface="Avenir LT Pro 55 Roman" panose="020B0503020203020204" pitchFamily="34" charset="0"/>
                <a:ea typeface="Avenir LT Pro 45 Book" charset="0"/>
                <a:cs typeface="Avenir LT Pro 45 Book" charset="0"/>
              </a:rPr>
              <a:t>demonstrate their app </a:t>
            </a:r>
            <a:r>
              <a:rPr lang="en-US" sz="1700" dirty="0">
                <a:latin typeface="Avenir LT Pro 55 Roman" panose="020B0503020203020204" pitchFamily="34" charset="0"/>
                <a:ea typeface="Avenir LT Pro 45 Book" charset="0"/>
                <a:cs typeface="Avenir LT Pro 45 Book" charset="0"/>
              </a:rPr>
              <a:t>in two different galleries for</a:t>
            </a:r>
            <a:br>
              <a:rPr lang="en-US" sz="1700" dirty="0">
                <a:latin typeface="Avenir LT Pro 55 Roman" panose="020B0503020203020204" pitchFamily="34" charset="0"/>
                <a:ea typeface="Avenir LT Pro 45 Book" charset="0"/>
                <a:cs typeface="Avenir LT Pro 45 Book" charset="0"/>
              </a:rPr>
            </a:br>
            <a:r>
              <a:rPr lang="en-US" sz="1700" dirty="0">
                <a:latin typeface="Avenir LT Pro 55 Roman" panose="020B0503020203020204" pitchFamily="34" charset="0"/>
                <a:ea typeface="Avenir LT Pro 45 Book" charset="0"/>
                <a:cs typeface="Avenir LT Pro 45 Book" charset="0"/>
              </a:rPr>
              <a:t>Final Judging.</a:t>
            </a:r>
          </a:p>
          <a:p>
            <a:pPr marL="285750" indent="-285750">
              <a:buFont typeface="Wingdings" charset="2"/>
              <a:buChar char="Ø"/>
            </a:pPr>
            <a:endParaRPr lang="en-US" sz="1700" dirty="0">
              <a:latin typeface="Avenir LT Pro 55 Roman" panose="020B0503020203020204" pitchFamily="34" charset="0"/>
              <a:ea typeface="Avenir LT Pro 45 Book" charset="0"/>
              <a:cs typeface="Avenir LT Pro 45 Book" charset="0"/>
            </a:endParaRPr>
          </a:p>
          <a:p>
            <a:pPr marL="285750" indent="-285750">
              <a:buFont typeface="Wingdings" charset="2"/>
              <a:buChar char="Ø"/>
            </a:pPr>
            <a:r>
              <a:rPr lang="en-US" sz="1700" b="1" dirty="0">
                <a:latin typeface="Avenir LT Pro 55 Roman" panose="020B0503020203020204" pitchFamily="34" charset="0"/>
                <a:ea typeface="Avenir LT Pro 45 Book" charset="0"/>
                <a:cs typeface="Avenir LT Pro 45 Book" charset="0"/>
              </a:rPr>
              <a:t>May 25, 6:00-7:00 p.m.: </a:t>
            </a:r>
            <a:r>
              <a:rPr lang="en-US" sz="1700" dirty="0">
                <a:latin typeface="Avenir LT Pro 55 Roman" panose="020B0503020203020204" pitchFamily="34" charset="0"/>
                <a:ea typeface="Avenir LT Pro 45 Book" charset="0"/>
                <a:cs typeface="Avenir LT Pro 45 Book" charset="0"/>
              </a:rPr>
              <a:t>Runner Up teams can compete for the </a:t>
            </a:r>
            <a:r>
              <a:rPr lang="en-US" sz="1700" b="1" dirty="0">
                <a:latin typeface="Avenir LT Pro 55 Roman" panose="020B0503020203020204" pitchFamily="34" charset="0"/>
                <a:ea typeface="Avenir LT Pro 45 Book" charset="0"/>
                <a:cs typeface="Avenir LT Pro 45 Book" charset="0"/>
              </a:rPr>
              <a:t>People's Choice Award </a:t>
            </a:r>
            <a:r>
              <a:rPr lang="en-US" sz="1700" dirty="0">
                <a:latin typeface="Avenir LT Pro 55 Roman" panose="020B0503020203020204" pitchFamily="34" charset="0"/>
                <a:ea typeface="Avenir LT Pro 45 Book" charset="0"/>
                <a:cs typeface="Avenir LT Pro 45 Book" charset="0"/>
              </a:rPr>
              <a:t>by demonstrating their apps in the Great Stair Hall.</a:t>
            </a:r>
          </a:p>
          <a:p>
            <a:endParaRPr lang="en-US" sz="1600" dirty="0">
              <a:latin typeface="Avenir LT Pro 55 Roman" panose="020B0503020203020204" pitchFamily="34" charset="0"/>
              <a:ea typeface="Avenir LT Pro 45 Book" charset="0"/>
              <a:cs typeface="Avenir LT Pro 45 Book" charset="0"/>
            </a:endParaRPr>
          </a:p>
        </p:txBody>
      </p:sp>
      <p:sp>
        <p:nvSpPr>
          <p:cNvPr id="4" name="Rectangle 3"/>
          <p:cNvSpPr/>
          <p:nvPr/>
        </p:nvSpPr>
        <p:spPr>
          <a:xfrm>
            <a:off x="455473" y="1723098"/>
            <a:ext cx="4585042" cy="646331"/>
          </a:xfrm>
          <a:prstGeom prst="rect">
            <a:avLst/>
          </a:prstGeom>
        </p:spPr>
        <p:txBody>
          <a:bodyPr wrap="square">
            <a:sp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Deliverables:</a:t>
            </a:r>
          </a:p>
        </p:txBody>
      </p:sp>
    </p:spTree>
    <p:extLst>
      <p:ext uri="{BB962C8B-B14F-4D97-AF65-F5344CB8AC3E}">
        <p14:creationId xmlns:p14="http://schemas.microsoft.com/office/powerpoint/2010/main" val="197196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5F9F876D-7795-4042-B48D-B51628924E88}"/>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7" name="Shape 897">
            <a:extLst>
              <a:ext uri="{FF2B5EF4-FFF2-40B4-BE49-F238E27FC236}">
                <a16:creationId xmlns="" xmlns:a16="http://schemas.microsoft.com/office/drawing/2014/main" id="{44D05ECC-9FCD-4CF8-B5C7-AF5DB9393F37}"/>
              </a:ext>
            </a:extLst>
          </p:cNvPr>
          <p:cNvSpPr txBox="1"/>
          <p:nvPr/>
        </p:nvSpPr>
        <p:spPr>
          <a:xfrm>
            <a:off x="523463" y="2369307"/>
            <a:ext cx="10199955" cy="3726694"/>
          </a:xfrm>
          <a:prstGeom prst="rect">
            <a:avLst/>
          </a:prstGeom>
          <a:noFill/>
          <a:ln>
            <a:noFill/>
          </a:ln>
        </p:spPr>
        <p:txBody>
          <a:bodyPr lIns="121900" tIns="121900" rIns="121900" bIns="121900" anchor="t" anchorCtr="0">
            <a:noAutofit/>
          </a:bodyPr>
          <a:lstStyle/>
          <a:p>
            <a:pPr marL="457200" indent="-457200">
              <a:buFont typeface="Wingdings" panose="05000000000000000000" pitchFamily="2" charset="2"/>
              <a:buChar char="§"/>
            </a:pPr>
            <a:r>
              <a:rPr lang="en-US" sz="2800" dirty="0">
                <a:latin typeface="Avenir LT Pro 55 Roman" panose="020B0503020203020204" pitchFamily="34" charset="0"/>
                <a:ea typeface="Avenir LT Pro 45 Book" charset="0"/>
                <a:cs typeface="Avenir LT Pro 45 Book" charset="0"/>
              </a:rPr>
              <a:t>Hackathon Badge</a:t>
            </a:r>
          </a:p>
          <a:p>
            <a:pPr marL="457200" indent="-457200">
              <a:buFont typeface="Wingdings" panose="05000000000000000000" pitchFamily="2" charset="2"/>
              <a:buChar char="§"/>
            </a:pPr>
            <a:endParaRPr lang="en-US" sz="2000" dirty="0">
              <a:latin typeface="Avenir LT Pro 55 Roman" panose="020B0503020203020204" pitchFamily="34" charset="0"/>
              <a:ea typeface="Avenir LT Pro 45 Book" charset="0"/>
              <a:cs typeface="Avenir LT Pro 45 Book" charset="0"/>
            </a:endParaRPr>
          </a:p>
          <a:p>
            <a:pPr marL="457200" indent="-457200">
              <a:buFont typeface="Wingdings" panose="05000000000000000000" pitchFamily="2" charset="2"/>
              <a:buChar char="§"/>
            </a:pPr>
            <a:r>
              <a:rPr lang="en-US" sz="2800" dirty="0">
                <a:latin typeface="Avenir LT Pro 55 Roman" panose="020B0503020203020204" pitchFamily="34" charset="0"/>
                <a:ea typeface="Avenir LT Pro 45 Book" charset="0"/>
                <a:cs typeface="Avenir LT Pro 45 Book" charset="0"/>
              </a:rPr>
              <a:t>Code of </a:t>
            </a:r>
            <a:r>
              <a:rPr lang="en-US" sz="2800" dirty="0" smtClean="0">
                <a:latin typeface="Avenir LT Pro 55 Roman" panose="020B0503020203020204" pitchFamily="34" charset="0"/>
                <a:ea typeface="Avenir LT Pro 45 Book" charset="0"/>
                <a:cs typeface="Avenir LT Pro 45 Book" charset="0"/>
              </a:rPr>
              <a:t>Conduct</a:t>
            </a:r>
            <a:r>
              <a:rPr lang="en-US" sz="2800" dirty="0">
                <a:latin typeface="Avenir LT Pro 55 Roman" panose="020B0503020203020204" pitchFamily="34" charset="0"/>
                <a:ea typeface="Avenir LT Pro 45 Book" charset="0"/>
                <a:cs typeface="Avenir LT Pro 45 Book" charset="0"/>
              </a:rPr>
              <a:t/>
            </a:r>
            <a:br>
              <a:rPr lang="en-US" sz="2800" dirty="0">
                <a:latin typeface="Avenir LT Pro 55 Roman" panose="020B0503020203020204" pitchFamily="34" charset="0"/>
                <a:ea typeface="Avenir LT Pro 45 Book" charset="0"/>
                <a:cs typeface="Avenir LT Pro 45 Book" charset="0"/>
              </a:rPr>
            </a:br>
            <a:endParaRPr lang="en-US" sz="2000" dirty="0">
              <a:latin typeface="Avenir LT Pro 55 Roman" panose="020B0503020203020204" pitchFamily="34" charset="0"/>
              <a:ea typeface="Avenir LT Pro 45 Book" charset="0"/>
              <a:cs typeface="Avenir LT Pro 45 Book" charset="0"/>
            </a:endParaRPr>
          </a:p>
          <a:p>
            <a:pPr marL="457200" indent="-457200">
              <a:buFont typeface="Wingdings" panose="05000000000000000000" pitchFamily="2" charset="2"/>
              <a:buChar char="§"/>
            </a:pPr>
            <a:r>
              <a:rPr lang="en-US" sz="2800" dirty="0">
                <a:latin typeface="Avenir LT Pro 55 Roman" panose="020B0503020203020204" pitchFamily="34" charset="0"/>
                <a:ea typeface="Avenir LT Pro 45 Book" charset="0"/>
                <a:cs typeface="Avenir LT Pro 45 Book" charset="0"/>
              </a:rPr>
              <a:t>Photography Guidelines</a:t>
            </a:r>
            <a:r>
              <a:rPr lang="en-US" sz="2000" dirty="0">
                <a:latin typeface="Avenir LT Pro 55 Roman" panose="020B0503020203020204" pitchFamily="34" charset="0"/>
                <a:ea typeface="Avenir LT Pro 45 Book" charset="0"/>
                <a:cs typeface="Avenir LT Pro 45 Book" charset="0"/>
              </a:rPr>
              <a:t/>
            </a:r>
            <a:br>
              <a:rPr lang="en-US" sz="2000" dirty="0">
                <a:latin typeface="Avenir LT Pro 55 Roman" panose="020B0503020203020204" pitchFamily="34" charset="0"/>
                <a:ea typeface="Avenir LT Pro 45 Book" charset="0"/>
                <a:cs typeface="Avenir LT Pro 45 Book" charset="0"/>
              </a:rPr>
            </a:br>
            <a:endParaRPr lang="en-US" sz="2000" dirty="0">
              <a:latin typeface="Avenir LT Pro 55 Roman" panose="020B0503020203020204" pitchFamily="34" charset="0"/>
              <a:ea typeface="Avenir LT Pro 45 Book" charset="0"/>
              <a:cs typeface="Avenir LT Pro 45 Book" charset="0"/>
            </a:endParaRPr>
          </a:p>
          <a:p>
            <a:pPr marL="457200" indent="-457200">
              <a:buFont typeface="Wingdings" panose="05000000000000000000" pitchFamily="2" charset="2"/>
              <a:buChar char="§"/>
            </a:pPr>
            <a:r>
              <a:rPr lang="en-US" sz="2800" dirty="0">
                <a:latin typeface="Avenir LT Pro 55 Roman" panose="020B0503020203020204" pitchFamily="34" charset="0"/>
                <a:ea typeface="Avenir LT Pro 45 Book" charset="0"/>
                <a:cs typeface="Avenir LT Pro 45 Book" charset="0"/>
              </a:rPr>
              <a:t>Prompt with Judging Criteria</a:t>
            </a:r>
          </a:p>
          <a:p>
            <a:pPr marL="457200" indent="-457200">
              <a:buFont typeface="Wingdings" panose="05000000000000000000" pitchFamily="2" charset="2"/>
              <a:buChar char="§"/>
            </a:pPr>
            <a:endParaRPr lang="en-US" sz="2000" dirty="0">
              <a:latin typeface="Avenir LT Pro 55 Roman" panose="020B0503020203020204" pitchFamily="34" charset="0"/>
              <a:ea typeface="Avenir LT Pro 45 Book" charset="0"/>
              <a:cs typeface="Avenir LT Pro 45 Book" charset="0"/>
            </a:endParaRPr>
          </a:p>
          <a:p>
            <a:pPr marL="457200" indent="-457200">
              <a:buFont typeface="Wingdings" panose="05000000000000000000" pitchFamily="2" charset="2"/>
              <a:buChar char="§"/>
            </a:pPr>
            <a:r>
              <a:rPr lang="en-US" sz="2800" dirty="0">
                <a:latin typeface="Avenir LT Pro 55 Roman" panose="020B0503020203020204" pitchFamily="34" charset="0"/>
                <a:ea typeface="Avenir LT Pro 45 Book" charset="0"/>
                <a:cs typeface="Avenir LT Pro 45 Book" charset="0"/>
              </a:rPr>
              <a:t>Gallery List and Map</a:t>
            </a:r>
            <a:r>
              <a:rPr lang="en-US" sz="2800" b="1" dirty="0">
                <a:latin typeface="Avenir LT Pro 55 Roman" panose="020B0503020203020204" pitchFamily="34" charset="0"/>
                <a:ea typeface="Avenir LT Pro 45 Book" charset="0"/>
                <a:cs typeface="Avenir LT Pro 45 Book" charset="0"/>
              </a:rPr>
              <a:t/>
            </a:r>
            <a:br>
              <a:rPr lang="en-US" sz="2800" b="1" dirty="0">
                <a:latin typeface="Avenir LT Pro 55 Roman" panose="020B0503020203020204" pitchFamily="34" charset="0"/>
                <a:ea typeface="Avenir LT Pro 45 Book" charset="0"/>
                <a:cs typeface="Avenir LT Pro 45 Book" charset="0"/>
              </a:rPr>
            </a:br>
            <a:r>
              <a:rPr lang="en-US" sz="3200" b="1" dirty="0">
                <a:latin typeface="Avenir LT Pro 55 Roman" panose="020B0503020203020204" pitchFamily="34" charset="0"/>
                <a:ea typeface="Avenir LT Pro 45 Book" charset="0"/>
                <a:cs typeface="Avenir LT Pro 45 Book" charset="0"/>
              </a:rPr>
              <a:t/>
            </a:r>
            <a:br>
              <a:rPr lang="en-US" sz="3200" b="1" dirty="0">
                <a:latin typeface="Avenir LT Pro 55 Roman" panose="020B0503020203020204" pitchFamily="34" charset="0"/>
                <a:ea typeface="Avenir LT Pro 45 Book" charset="0"/>
                <a:cs typeface="Avenir LT Pro 45 Book" charset="0"/>
              </a:rPr>
            </a:br>
            <a:endParaRPr lang="en-US" sz="3200" b="1" dirty="0">
              <a:latin typeface="Avenir LT Pro 55 Roman" panose="020B0503020203020204" pitchFamily="34" charset="0"/>
              <a:ea typeface="Avenir LT Pro 45 Book" charset="0"/>
              <a:cs typeface="Avenir LT Pro 45 Book" charset="0"/>
            </a:endParaRPr>
          </a:p>
          <a:p>
            <a:endParaRPr lang="en-US" sz="3200" dirty="0">
              <a:latin typeface="Avenir LT Pro 55 Roman" panose="020B0503020203020204" pitchFamily="34" charset="0"/>
              <a:ea typeface="Avenir LT Pro 45 Book" charset="0"/>
              <a:cs typeface="Avenir LT Pro 45 Book" charset="0"/>
            </a:endParaRPr>
          </a:p>
          <a:p>
            <a:endParaRPr lang="en-US" sz="3200" dirty="0">
              <a:latin typeface="Avenir LT Pro 55 Roman" panose="020B0503020203020204" pitchFamily="34" charset="0"/>
              <a:ea typeface="Avenir LT Pro 45 Book" charset="0"/>
              <a:cs typeface="Avenir LT Pro 45 Book" charset="0"/>
            </a:endParaRPr>
          </a:p>
          <a:p>
            <a:endParaRPr lang="en-US" sz="4000" dirty="0">
              <a:latin typeface="Avenir LT Pro 55 Roman" panose="020B0503020203020204" pitchFamily="34" charset="0"/>
              <a:ea typeface="Avenir LT Pro 45 Book" charset="0"/>
              <a:cs typeface="Avenir LT Pro 45 Book" charset="0"/>
            </a:endParaRPr>
          </a:p>
        </p:txBody>
      </p:sp>
      <p:sp>
        <p:nvSpPr>
          <p:cNvPr id="6" name="Rectangle 5"/>
          <p:cNvSpPr/>
          <p:nvPr/>
        </p:nvSpPr>
        <p:spPr>
          <a:xfrm>
            <a:off x="455473" y="1722975"/>
            <a:ext cx="4585042" cy="646331"/>
          </a:xfrm>
          <a:prstGeom prst="rect">
            <a:avLst/>
          </a:prstGeom>
        </p:spPr>
        <p:txBody>
          <a:bodyPr wrap="square">
            <a:sp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Packet:</a:t>
            </a:r>
          </a:p>
        </p:txBody>
      </p:sp>
      <p:sp>
        <p:nvSpPr>
          <p:cNvPr id="10" name="Title 1">
            <a:extLst>
              <a:ext uri="{FF2B5EF4-FFF2-40B4-BE49-F238E27FC236}">
                <a16:creationId xmlns="" xmlns:a16="http://schemas.microsoft.com/office/drawing/2014/main" id="{60C20FFA-DB27-4B6B-B539-88DCE01C3D25}"/>
              </a:ext>
            </a:extLst>
          </p:cNvPr>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Rules</a:t>
            </a:r>
          </a:p>
        </p:txBody>
      </p:sp>
    </p:spTree>
    <p:extLst>
      <p:ext uri="{BB962C8B-B14F-4D97-AF65-F5344CB8AC3E}">
        <p14:creationId xmlns:p14="http://schemas.microsoft.com/office/powerpoint/2010/main" val="828925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F19C3140-7832-42E8-8B5A-0A3F486F225F}"/>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8" name="Title 1"/>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Help</a:t>
            </a:r>
          </a:p>
        </p:txBody>
      </p:sp>
      <p:sp>
        <p:nvSpPr>
          <p:cNvPr id="6" name="Rectangle 5"/>
          <p:cNvSpPr/>
          <p:nvPr/>
        </p:nvSpPr>
        <p:spPr>
          <a:xfrm>
            <a:off x="307691" y="1781176"/>
            <a:ext cx="4585042" cy="584775"/>
          </a:xfrm>
          <a:prstGeom prst="rect">
            <a:avLst/>
          </a:prstGeom>
        </p:spPr>
        <p:txBody>
          <a:bodyPr wrap="square">
            <a:spAutoFit/>
          </a:bodyPr>
          <a:lstStyle/>
          <a:p>
            <a:r>
              <a:rPr lang="en-US" sz="3200" dirty="0">
                <a:solidFill>
                  <a:srgbClr val="FA4237"/>
                </a:solidFill>
                <a:latin typeface="Avenir LT Pro 55 Roman" panose="020B0503020203020204" pitchFamily="34" charset="0"/>
                <a:ea typeface="Avenir LT Pro 65 Medium" charset="0"/>
                <a:cs typeface="Avenir LT Pro 65 Medium" charset="0"/>
              </a:rPr>
              <a:t>PMA Team:</a:t>
            </a:r>
          </a:p>
        </p:txBody>
      </p:sp>
      <p:graphicFrame>
        <p:nvGraphicFramePr>
          <p:cNvPr id="4" name="Table 3">
            <a:extLst>
              <a:ext uri="{FF2B5EF4-FFF2-40B4-BE49-F238E27FC236}">
                <a16:creationId xmlns="" xmlns:a16="http://schemas.microsoft.com/office/drawing/2014/main" id="{59A6F361-D56E-423A-9414-7C4ED5791A3A}"/>
              </a:ext>
            </a:extLst>
          </p:cNvPr>
          <p:cNvGraphicFramePr>
            <a:graphicFrameLocks noGrp="1"/>
          </p:cNvGraphicFramePr>
          <p:nvPr>
            <p:extLst>
              <p:ext uri="{D42A27DB-BD31-4B8C-83A1-F6EECF244321}">
                <p14:modId xmlns:p14="http://schemas.microsoft.com/office/powerpoint/2010/main" val="1543395232"/>
              </p:ext>
            </p:extLst>
          </p:nvPr>
        </p:nvGraphicFramePr>
        <p:xfrm>
          <a:off x="658673" y="2521528"/>
          <a:ext cx="9943425" cy="3850640"/>
        </p:xfrm>
        <a:graphic>
          <a:graphicData uri="http://schemas.openxmlformats.org/drawingml/2006/table">
            <a:tbl>
              <a:tblPr firstRow="1" bandRow="1">
                <a:tableStyleId>{5C22544A-7EE6-4342-B048-85BDC9FD1C3A}</a:tableStyleId>
              </a:tblPr>
              <a:tblGrid>
                <a:gridCol w="3314475">
                  <a:extLst>
                    <a:ext uri="{9D8B030D-6E8A-4147-A177-3AD203B41FA5}">
                      <a16:colId xmlns="" xmlns:a16="http://schemas.microsoft.com/office/drawing/2014/main" val="809041499"/>
                    </a:ext>
                  </a:extLst>
                </a:gridCol>
                <a:gridCol w="3314475">
                  <a:extLst>
                    <a:ext uri="{9D8B030D-6E8A-4147-A177-3AD203B41FA5}">
                      <a16:colId xmlns="" xmlns:a16="http://schemas.microsoft.com/office/drawing/2014/main" val="880051487"/>
                    </a:ext>
                  </a:extLst>
                </a:gridCol>
                <a:gridCol w="3314475"/>
              </a:tblGrid>
              <a:tr h="370840">
                <a:tc>
                  <a:txBody>
                    <a:bodyPr/>
                    <a:lstStyle/>
                    <a:p>
                      <a:pPr marL="457200" marR="0" lvl="0" indent="-45720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2800" b="0" dirty="0">
                          <a:solidFill>
                            <a:schemeClr val="tx1"/>
                          </a:solidFill>
                          <a:latin typeface="Avenir LT Pro 45 Book" panose="020B0502020203020204" pitchFamily="34" charset="0"/>
                          <a:ea typeface="Avenir LT Pro 45 Book" charset="0"/>
                          <a:cs typeface="Avenir LT Pro 45 Book" charset="0"/>
                        </a:rPr>
                        <a:t>Claire</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457200" marR="0" lvl="0" indent="-45720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2800" b="0" dirty="0" smtClean="0">
                          <a:solidFill>
                            <a:schemeClr val="tx1"/>
                          </a:solidFill>
                          <a:latin typeface="Avenir LT Pro 45 Book" panose="020B0502020203020204" pitchFamily="34" charset="0"/>
                          <a:ea typeface="Avenir LT Pro 45 Book" charset="0"/>
                          <a:cs typeface="Avenir LT Pro 45 Book" charset="0"/>
                        </a:rPr>
                        <a:t>Jasmine</a:t>
                      </a:r>
                      <a:endParaRPr lang="en-US" sz="2800" b="0" dirty="0">
                        <a:solidFill>
                          <a:schemeClr val="tx1"/>
                        </a:solidFill>
                        <a:latin typeface="Avenir LT Pro 45 Book" panose="020B0502020203020204" pitchFamily="34" charset="0"/>
                        <a:ea typeface="Avenir LT Pro 45 Book" charset="0"/>
                        <a:cs typeface="Avenir LT Pro 45 Book"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457200" marR="0" lvl="0" indent="-457200" algn="l"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lang="en-US" sz="2800" b="0" dirty="0" smtClean="0">
                          <a:solidFill>
                            <a:schemeClr val="tx1"/>
                          </a:solidFill>
                          <a:latin typeface="Avenir LT Pro 45 Book" panose="020B0502020203020204" pitchFamily="34" charset="0"/>
                          <a:ea typeface="Avenir LT Pro 45 Book" charset="0"/>
                          <a:cs typeface="Avenir LT Pro 45 Book" charset="0"/>
                        </a:rPr>
                        <a:t>Brian</a:t>
                      </a:r>
                      <a:r>
                        <a:rPr lang="en-US" sz="2800" b="0" baseline="0" dirty="0" smtClean="0">
                          <a:solidFill>
                            <a:schemeClr val="tx1"/>
                          </a:solidFill>
                          <a:latin typeface="Avenir LT Pro 45 Book" panose="020B0502020203020204" pitchFamily="34" charset="0"/>
                          <a:ea typeface="Avenir LT Pro 45 Book" charset="0"/>
                          <a:cs typeface="Avenir LT Pro 45 Book" charset="0"/>
                        </a:rPr>
                        <a:t> </a:t>
                      </a:r>
                      <a:endParaRPr lang="en-US" sz="2800" b="0" dirty="0">
                        <a:solidFill>
                          <a:schemeClr val="tx1"/>
                        </a:solidFill>
                        <a:latin typeface="Avenir LT Pro 45 Book" panose="020B0502020203020204" pitchFamily="34" charset="0"/>
                        <a:ea typeface="Avenir LT Pro 45 Book" charset="0"/>
                        <a:cs typeface="Avenir LT Pro 45 Book" charset="0"/>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2306052676"/>
                  </a:ext>
                </a:extLst>
              </a:tr>
              <a:tr h="370840">
                <a:tc>
                  <a:txBody>
                    <a:bodyPr/>
                    <a:lstStyle/>
                    <a:p>
                      <a:pPr marL="457200" indent="-457200">
                        <a:buFont typeface="Wingdings" panose="05000000000000000000" pitchFamily="2" charset="2"/>
                        <a:buChar char="§"/>
                      </a:pPr>
                      <a:r>
                        <a:rPr lang="en-US" sz="2800" b="0" dirty="0">
                          <a:latin typeface="Avenir LT Pro 45 Book" panose="020B0502020203020204" pitchFamily="34" charset="0"/>
                        </a:rPr>
                        <a:t>Emily</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r>
                        <a:rPr lang="en-US" sz="2800" b="0" dirty="0">
                          <a:latin typeface="Avenir LT Pro 45 Book" panose="020B0502020203020204" pitchFamily="34" charset="0"/>
                        </a:rPr>
                        <a:t>Morgan</a:t>
                      </a: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endParaRPr lang="en-US" sz="2800" b="0" dirty="0">
                        <a:latin typeface="Avenir LT Pro 45 Book" panose="020B0502020203020204" pitchFamily="34" charset="0"/>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3368635248"/>
                  </a:ext>
                </a:extLst>
              </a:tr>
              <a:tr h="370840">
                <a:tc>
                  <a:txBody>
                    <a:bodyPr/>
                    <a:lstStyle/>
                    <a:p>
                      <a:pPr marL="457200" indent="-457200">
                        <a:buFont typeface="Wingdings" panose="05000000000000000000" pitchFamily="2" charset="2"/>
                        <a:buChar char="§"/>
                      </a:pPr>
                      <a:r>
                        <a:rPr lang="en-US" sz="2800" b="0" dirty="0">
                          <a:latin typeface="Avenir LT Pro 45 Book" panose="020B0502020203020204" pitchFamily="34" charset="0"/>
                        </a:rPr>
                        <a:t>Danielle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r>
                        <a:rPr lang="en-US" sz="2800" b="0" dirty="0">
                          <a:latin typeface="Avenir LT Pro 45 Book" panose="020B0502020203020204" pitchFamily="34" charset="0"/>
                        </a:rPr>
                        <a:t>Ann</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endParaRPr lang="en-US" sz="2800" b="0" dirty="0">
                        <a:latin typeface="Avenir LT Pro 45 Book" panose="020B0502020203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3299133117"/>
                  </a:ext>
                </a:extLst>
              </a:tr>
              <a:tr h="370840">
                <a:tc>
                  <a:txBody>
                    <a:bodyPr/>
                    <a:lstStyle/>
                    <a:p>
                      <a:pPr marL="457200" indent="-457200">
                        <a:buFont typeface="Wingdings" panose="05000000000000000000" pitchFamily="2" charset="2"/>
                        <a:buChar char="§"/>
                      </a:pPr>
                      <a:r>
                        <a:rPr lang="en-US" sz="2800" b="0" dirty="0">
                          <a:latin typeface="Avenir LT Pro 45 Book" panose="020B0502020203020204" pitchFamily="34" charset="0"/>
                        </a:rPr>
                        <a:t>Jessica</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r>
                        <a:rPr lang="en-US" sz="2800" b="0" dirty="0">
                          <a:latin typeface="Avenir LT Pro 45 Book" panose="020B0502020203020204" pitchFamily="34" charset="0"/>
                        </a:rPr>
                        <a:t>Ariel</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endParaRPr lang="en-US" sz="2800" b="0" dirty="0">
                        <a:latin typeface="Avenir LT Pro 45 Book" panose="020B0502020203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3957926693"/>
                  </a:ext>
                </a:extLst>
              </a:tr>
              <a:tr h="370840">
                <a:tc>
                  <a:txBody>
                    <a:bodyPr/>
                    <a:lstStyle/>
                    <a:p>
                      <a:pPr marL="457200" indent="-457200">
                        <a:buFont typeface="Wingdings" panose="05000000000000000000" pitchFamily="2" charset="2"/>
                        <a:buChar char="§"/>
                      </a:pPr>
                      <a:r>
                        <a:rPr lang="en-US" sz="2800" b="0" dirty="0">
                          <a:latin typeface="Avenir LT Pro 45 Book" panose="020B0502020203020204" pitchFamily="34" charset="0"/>
                        </a:rPr>
                        <a:t>Bill</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r>
                        <a:rPr lang="en-US" sz="2800" b="0" dirty="0">
                          <a:latin typeface="Avenir LT Pro 45 Book" panose="020B0502020203020204" pitchFamily="34" charset="0"/>
                        </a:rPr>
                        <a:t>Susan</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endParaRPr lang="en-US" sz="2800" b="0" dirty="0">
                        <a:latin typeface="Avenir LT Pro 45 Book" panose="020B0502020203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3022610549"/>
                  </a:ext>
                </a:extLst>
              </a:tr>
              <a:tr h="370840">
                <a:tc>
                  <a:txBody>
                    <a:bodyPr/>
                    <a:lstStyle/>
                    <a:p>
                      <a:pPr marL="457200" indent="-457200">
                        <a:buFont typeface="Wingdings" panose="05000000000000000000" pitchFamily="2" charset="2"/>
                        <a:buChar char="§"/>
                      </a:pPr>
                      <a:r>
                        <a:rPr lang="en-US" sz="2800" b="0" dirty="0" err="1">
                          <a:latin typeface="Avenir LT Pro 45 Book" panose="020B0502020203020204" pitchFamily="34" charset="0"/>
                        </a:rPr>
                        <a:t>Guyda</a:t>
                      </a:r>
                      <a:endParaRPr lang="en-US" sz="2800" b="0" dirty="0">
                        <a:latin typeface="Avenir LT Pro 45 Book" panose="020B0502020203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r>
                        <a:rPr lang="en-US" sz="2800" b="0" dirty="0">
                          <a:latin typeface="Avenir LT Pro 45 Book" panose="020B0502020203020204" pitchFamily="34" charset="0"/>
                        </a:rPr>
                        <a:t>Renee</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457200" indent="-457200">
                        <a:buFont typeface="Wingdings" panose="05000000000000000000" pitchFamily="2" charset="2"/>
                        <a:buChar char="§"/>
                      </a:pPr>
                      <a:endParaRPr lang="en-US" sz="2800" b="0" dirty="0">
                        <a:latin typeface="Avenir LT Pro 45 Book" panose="020B0502020203020204" pitchFamily="34" charset="0"/>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3424309630"/>
                  </a:ext>
                </a:extLst>
              </a:tr>
              <a:tr h="370840">
                <a:tc>
                  <a:txBody>
                    <a:bodyPr/>
                    <a:lstStyle/>
                    <a:p>
                      <a:pPr marL="285750" indent="-285750">
                        <a:buFont typeface="Wingdings" panose="05000000000000000000" pitchFamily="2" charset="2"/>
                        <a:buChar char="§"/>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285750" indent="-285750">
                        <a:buFont typeface="Wingdings" panose="05000000000000000000" pitchFamily="2" charset="2"/>
                        <a:buChar char="§"/>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285750" indent="-285750">
                        <a:buFont typeface="Wingdings" panose="05000000000000000000" pitchFamily="2" charset="2"/>
                        <a:buChar char="§"/>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3456172524"/>
                  </a:ext>
                </a:extLst>
              </a:tr>
              <a:tr h="370840">
                <a:tc>
                  <a:txBody>
                    <a:bodyPr/>
                    <a:lstStyle/>
                    <a:p>
                      <a:pPr marL="285750" indent="-285750">
                        <a:buFont typeface="Wingdings" panose="05000000000000000000" pitchFamily="2" charset="2"/>
                        <a:buChar char="§"/>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285750" indent="-285750">
                        <a:buFont typeface="Wingdings" panose="05000000000000000000" pitchFamily="2" charset="2"/>
                        <a:buChar char="§"/>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marL="285750" indent="-285750">
                        <a:buFont typeface="Wingdings" panose="05000000000000000000" pitchFamily="2" charset="2"/>
                        <a:buChar char="§"/>
                      </a:pPr>
                      <a:endParaRPr lang="en-US" dirty="0"/>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 xmlns:a16="http://schemas.microsoft.com/office/drawing/2014/main" val="2981814749"/>
                  </a:ext>
                </a:extLst>
              </a:tr>
            </a:tbl>
          </a:graphicData>
        </a:graphic>
      </p:graphicFrame>
    </p:spTree>
    <p:extLst>
      <p:ext uri="{BB962C8B-B14F-4D97-AF65-F5344CB8AC3E}">
        <p14:creationId xmlns:p14="http://schemas.microsoft.com/office/powerpoint/2010/main" val="6694351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 xmlns:a16="http://schemas.microsoft.com/office/drawing/2014/main" id="{53B5728A-E0CB-4924-885A-F2E91BE75934}"/>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8" name="Title 1"/>
          <p:cNvSpPr txBox="1">
            <a:spLocks/>
          </p:cNvSpPr>
          <p:nvPr/>
        </p:nvSpPr>
        <p:spPr>
          <a:xfrm>
            <a:off x="3884769" y="336450"/>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Good Luck!</a:t>
            </a:r>
          </a:p>
        </p:txBody>
      </p:sp>
      <p:sp>
        <p:nvSpPr>
          <p:cNvPr id="6" name="Rectangle 5"/>
          <p:cNvSpPr/>
          <p:nvPr/>
        </p:nvSpPr>
        <p:spPr>
          <a:xfrm>
            <a:off x="343571" y="1962050"/>
            <a:ext cx="4585042" cy="646331"/>
          </a:xfrm>
          <a:prstGeom prst="rect">
            <a:avLst/>
          </a:prstGeom>
        </p:spPr>
        <p:txBody>
          <a:bodyPr wrap="square">
            <a:sp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Hackathon Site:</a:t>
            </a:r>
          </a:p>
        </p:txBody>
      </p:sp>
      <p:sp>
        <p:nvSpPr>
          <p:cNvPr id="2" name="Rectangle 1"/>
          <p:cNvSpPr/>
          <p:nvPr/>
        </p:nvSpPr>
        <p:spPr>
          <a:xfrm>
            <a:off x="777680" y="3678088"/>
            <a:ext cx="9953366" cy="1323439"/>
          </a:xfrm>
          <a:prstGeom prst="rect">
            <a:avLst/>
          </a:prstGeom>
        </p:spPr>
        <p:txBody>
          <a:bodyPr wrap="none">
            <a:spAutoFit/>
          </a:bodyPr>
          <a:lstStyle/>
          <a:p>
            <a:r>
              <a:rPr lang="en-US" sz="4000" dirty="0">
                <a:latin typeface="Avenir LT Pro 55 Roman" panose="020B0503020203020204" pitchFamily="34" charset="0"/>
                <a:ea typeface="Avenir LT Pro 45 Book" charset="0"/>
                <a:cs typeface="Avenir LT Pro 45 Book" charset="0"/>
                <a:hlinkClick r:id="rId3"/>
              </a:rPr>
              <a:t>https://philadelphiamuseum.devpost.com/</a:t>
            </a:r>
            <a:endParaRPr lang="en-US" sz="4000" dirty="0">
              <a:latin typeface="Avenir LT Pro 55 Roman" panose="020B0503020203020204" pitchFamily="34" charset="0"/>
              <a:ea typeface="Avenir LT Pro 45 Book" charset="0"/>
              <a:cs typeface="Avenir LT Pro 45 Book" charset="0"/>
            </a:endParaRPr>
          </a:p>
          <a:p>
            <a:endParaRPr lang="en-US" sz="4000" dirty="0">
              <a:latin typeface="Avenir LT Pro 55 Roman" panose="020B0503020203020204" pitchFamily="34" charset="0"/>
            </a:endParaRPr>
          </a:p>
        </p:txBody>
      </p:sp>
    </p:spTree>
    <p:extLst>
      <p:ext uri="{BB962C8B-B14F-4D97-AF65-F5344CB8AC3E}">
        <p14:creationId xmlns:p14="http://schemas.microsoft.com/office/powerpoint/2010/main" val="715605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8" name="Title 1"/>
          <p:cNvSpPr txBox="1">
            <a:spLocks/>
          </p:cNvSpPr>
          <p:nvPr/>
        </p:nvSpPr>
        <p:spPr>
          <a:xfrm>
            <a:off x="3760530" y="416299"/>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55 Roman" panose="020B0903020000020003" pitchFamily="34" charset="0"/>
              </a:rPr>
              <a:t>Welcome</a:t>
            </a:r>
          </a:p>
        </p:txBody>
      </p:sp>
      <p:sp>
        <p:nvSpPr>
          <p:cNvPr id="9" name="Shape 897">
            <a:extLst>
              <a:ext uri="{FF2B5EF4-FFF2-40B4-BE49-F238E27FC236}">
                <a16:creationId xmlns="" xmlns:a16="http://schemas.microsoft.com/office/drawing/2014/main" id="{44D05ECC-9FCD-4CF8-B5C7-AF5DB9393F37}"/>
              </a:ext>
            </a:extLst>
          </p:cNvPr>
          <p:cNvSpPr txBox="1"/>
          <p:nvPr/>
        </p:nvSpPr>
        <p:spPr>
          <a:xfrm>
            <a:off x="459397" y="2593397"/>
            <a:ext cx="3675290" cy="2283404"/>
          </a:xfrm>
          <a:prstGeom prst="rect">
            <a:avLst/>
          </a:prstGeom>
          <a:noFill/>
          <a:ln>
            <a:noFill/>
          </a:ln>
        </p:spPr>
        <p:txBody>
          <a:bodyPr lIns="121900" tIns="121900" rIns="121900" bIns="121900" anchor="t" anchorCtr="0">
            <a:no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…to our </a:t>
            </a:r>
          </a:p>
          <a:p>
            <a:r>
              <a:rPr lang="en-US" sz="3600" dirty="0">
                <a:solidFill>
                  <a:srgbClr val="FA4237"/>
                </a:solidFill>
                <a:latin typeface="Avenir LT Pro 55 Roman" panose="020B0503020203020204" pitchFamily="34" charset="0"/>
                <a:ea typeface="Avenir LT Pro 65 Medium" charset="0"/>
                <a:cs typeface="Avenir LT Pro 65 Medium" charset="0"/>
              </a:rPr>
              <a:t>third annual HACKATHON !!</a:t>
            </a:r>
            <a:endParaRPr lang="en" sz="3200" dirty="0">
              <a:solidFill>
                <a:srgbClr val="FA4237"/>
              </a:solidFill>
              <a:latin typeface="Avenir LT Pro 55 Roman" panose="020B0503020203020204" pitchFamily="34" charset="0"/>
              <a:ea typeface="Avenir LT Pro 65 Medium" charset="0"/>
              <a:cs typeface="Avenir LT Pro 65 Medium"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1855" y="1617905"/>
            <a:ext cx="7860145" cy="5240096"/>
          </a:xfrm>
          <a:prstGeom prst="rect">
            <a:avLst/>
          </a:prstGeom>
        </p:spPr>
      </p:pic>
      <p:sp>
        <p:nvSpPr>
          <p:cNvPr id="5" name="TextBox 4"/>
          <p:cNvSpPr txBox="1"/>
          <p:nvPr/>
        </p:nvSpPr>
        <p:spPr>
          <a:xfrm>
            <a:off x="459397" y="6269594"/>
            <a:ext cx="3805919" cy="369332"/>
          </a:xfrm>
          <a:prstGeom prst="rect">
            <a:avLst/>
          </a:prstGeom>
          <a:noFill/>
        </p:spPr>
        <p:txBody>
          <a:bodyPr wrap="square" rtlCol="0">
            <a:spAutoFit/>
          </a:bodyPr>
          <a:lstStyle/>
          <a:p>
            <a:pPr algn="r"/>
            <a:r>
              <a:rPr lang="en-US" dirty="0">
                <a:solidFill>
                  <a:schemeClr val="tx1">
                    <a:lumMod val="75000"/>
                    <a:lumOff val="25000"/>
                  </a:schemeClr>
                </a:solidFill>
                <a:latin typeface="Avenir LT Pro 55 Roman" panose="020B0503020203020204" pitchFamily="34" charset="0"/>
                <a:ea typeface="Avenir LT Pro 45 Book" charset="0"/>
                <a:cs typeface="Avenir LT Pro 45 Book" charset="0"/>
              </a:rPr>
              <a:t>Vibes </a:t>
            </a:r>
            <a:r>
              <a:rPr lang="mr-IN" dirty="0">
                <a:solidFill>
                  <a:schemeClr val="tx1">
                    <a:lumMod val="75000"/>
                    <a:lumOff val="25000"/>
                  </a:schemeClr>
                </a:solidFill>
                <a:latin typeface="Avenir LT Pro 55 Roman" panose="020B0503020203020204" pitchFamily="34" charset="0"/>
                <a:ea typeface="Avenir LT Pro 45 Book" charset="0"/>
                <a:cs typeface="Avenir LT Pro 45 Book" charset="0"/>
              </a:rPr>
              <a:t>–</a:t>
            </a:r>
            <a:r>
              <a:rPr lang="en-US" dirty="0">
                <a:solidFill>
                  <a:schemeClr val="tx1">
                    <a:lumMod val="75000"/>
                    <a:lumOff val="25000"/>
                  </a:schemeClr>
                </a:solidFill>
                <a:latin typeface="Avenir LT Pro 55 Roman" panose="020B0503020203020204" pitchFamily="34" charset="0"/>
                <a:ea typeface="Avenir LT Pro 45 Book" charset="0"/>
                <a:cs typeface="Avenir LT Pro 45 Book" charset="0"/>
              </a:rPr>
              <a:t> Hackathon 2.0 winners</a:t>
            </a:r>
          </a:p>
        </p:txBody>
      </p:sp>
    </p:spTree>
    <p:extLst>
      <p:ext uri="{BB962C8B-B14F-4D97-AF65-F5344CB8AC3E}">
        <p14:creationId xmlns:p14="http://schemas.microsoft.com/office/powerpoint/2010/main" val="37265053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 xmlns:a16="http://schemas.microsoft.com/office/drawing/2014/main" id="{2FAD0D10-9AF6-4800-BD80-92736343613D}"/>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7" name="Shape 897">
            <a:extLst>
              <a:ext uri="{FF2B5EF4-FFF2-40B4-BE49-F238E27FC236}">
                <a16:creationId xmlns="" xmlns:a16="http://schemas.microsoft.com/office/drawing/2014/main" id="{44D05ECC-9FCD-4CF8-B5C7-AF5DB9393F37}"/>
              </a:ext>
            </a:extLst>
          </p:cNvPr>
          <p:cNvSpPr txBox="1"/>
          <p:nvPr/>
        </p:nvSpPr>
        <p:spPr>
          <a:xfrm>
            <a:off x="579468" y="1965324"/>
            <a:ext cx="10186297" cy="4238081"/>
          </a:xfrm>
          <a:prstGeom prst="rect">
            <a:avLst/>
          </a:prstGeom>
          <a:noFill/>
          <a:ln>
            <a:noFill/>
          </a:ln>
        </p:spPr>
        <p:txBody>
          <a:bodyPr lIns="121900" tIns="121900" rIns="121900" bIns="121900" anchor="t" anchorCtr="0">
            <a:no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Why Do We Do This?</a:t>
            </a:r>
          </a:p>
          <a:p>
            <a:endParaRPr lang="en-US" sz="3600" dirty="0">
              <a:solidFill>
                <a:srgbClr val="FA4237"/>
              </a:solidFill>
              <a:latin typeface="Avenir LT Pro 55 Roman" panose="020B0503020203020204" pitchFamily="34" charset="0"/>
              <a:ea typeface="Avenir LT Pro 65 Medium" charset="0"/>
              <a:cs typeface="Avenir LT Pro 65 Medium" charset="0"/>
            </a:endParaRPr>
          </a:p>
          <a:p>
            <a:pPr marL="1028700" lvl="1" indent="-571500">
              <a:buFont typeface="Wingdings" panose="05000000000000000000" pitchFamily="2" charset="2"/>
              <a:buChar char="§"/>
            </a:pPr>
            <a:r>
              <a:rPr lang="en-US" sz="3600" dirty="0">
                <a:latin typeface="Avenir LT Pro 55 Roman" panose="020B0503020203020204" pitchFamily="34" charset="0"/>
                <a:ea typeface="Avenir LT Pro 65 Medium" charset="0"/>
                <a:cs typeface="Avenir LT Pro 65 Medium" charset="0"/>
              </a:rPr>
              <a:t>Community</a:t>
            </a:r>
          </a:p>
          <a:p>
            <a:pPr marL="1028700" lvl="1" indent="-571500">
              <a:buFont typeface="Wingdings" panose="05000000000000000000" pitchFamily="2" charset="2"/>
              <a:buChar char="§"/>
            </a:pPr>
            <a:endParaRPr lang="en-US" sz="1600" dirty="0">
              <a:latin typeface="Avenir LT Pro 55 Roman" panose="020B0503020203020204" pitchFamily="34" charset="0"/>
              <a:ea typeface="Avenir LT Pro 65 Medium" charset="0"/>
              <a:cs typeface="Avenir LT Pro 65 Medium" charset="0"/>
            </a:endParaRPr>
          </a:p>
          <a:p>
            <a:pPr marL="1028700" lvl="1" indent="-571500">
              <a:buFont typeface="Wingdings" panose="05000000000000000000" pitchFamily="2" charset="2"/>
              <a:buChar char="§"/>
            </a:pPr>
            <a:r>
              <a:rPr lang="en-US" sz="3600" dirty="0">
                <a:latin typeface="Avenir LT Pro 55 Roman" panose="020B0503020203020204" pitchFamily="34" charset="0"/>
                <a:ea typeface="Avenir LT Pro 65 Medium" charset="0"/>
                <a:cs typeface="Avenir LT Pro 65 Medium" charset="0"/>
              </a:rPr>
              <a:t>Ideas</a:t>
            </a:r>
          </a:p>
          <a:p>
            <a:pPr marL="1028700" lvl="1" indent="-571500">
              <a:buFont typeface="Wingdings" panose="05000000000000000000" pitchFamily="2" charset="2"/>
              <a:buChar char="§"/>
            </a:pPr>
            <a:endParaRPr lang="en-US" sz="1600" dirty="0">
              <a:latin typeface="Avenir LT Pro 55 Roman" panose="020B0503020203020204" pitchFamily="34" charset="0"/>
              <a:ea typeface="Avenir LT Pro 65 Medium" charset="0"/>
              <a:cs typeface="Avenir LT Pro 65 Medium" charset="0"/>
            </a:endParaRPr>
          </a:p>
          <a:p>
            <a:pPr marL="1028700" lvl="1" indent="-571500">
              <a:buFont typeface="Wingdings" panose="05000000000000000000" pitchFamily="2" charset="2"/>
              <a:buChar char="§"/>
            </a:pPr>
            <a:r>
              <a:rPr lang="en-US" sz="3600" dirty="0">
                <a:latin typeface="Avenir LT Pro 55 Roman" panose="020B0503020203020204" pitchFamily="34" charset="0"/>
                <a:ea typeface="Avenir LT Pro 65 Medium" charset="0"/>
                <a:cs typeface="Avenir LT Pro 65 Medium" charset="0"/>
              </a:rPr>
              <a:t>Fun</a:t>
            </a:r>
          </a:p>
          <a:p>
            <a:endParaRPr lang="en-US" sz="3600" dirty="0">
              <a:solidFill>
                <a:srgbClr val="FA4237"/>
              </a:solidFill>
              <a:latin typeface="Avenir LT Pro 55 Roman" panose="020B0503020203020204" pitchFamily="34" charset="0"/>
              <a:ea typeface="Avenir LT Pro 65 Medium" charset="0"/>
              <a:cs typeface="Avenir LT Pro 65 Medium" charset="0"/>
            </a:endParaRPr>
          </a:p>
          <a:p>
            <a:pPr marL="457200" indent="-457200">
              <a:buFont typeface="Arial" charset="0"/>
              <a:buChar char="•"/>
            </a:pPr>
            <a:endParaRPr lang="en" sz="3200" dirty="0">
              <a:solidFill>
                <a:srgbClr val="FA4237"/>
              </a:solidFill>
              <a:latin typeface="Avenir LT Pro 55 Roman" panose="020B0503020203020204" pitchFamily="34" charset="0"/>
              <a:ea typeface="Avenir LT Pro 65 Medium" charset="0"/>
              <a:cs typeface="Avenir LT Pro 65 Medium" charset="0"/>
            </a:endParaRPr>
          </a:p>
        </p:txBody>
      </p:sp>
      <p:sp>
        <p:nvSpPr>
          <p:cNvPr id="6" name="Title 1">
            <a:extLst>
              <a:ext uri="{FF2B5EF4-FFF2-40B4-BE49-F238E27FC236}">
                <a16:creationId xmlns="" xmlns:a16="http://schemas.microsoft.com/office/drawing/2014/main" id="{A94483F1-6D07-4E7A-89AE-D92DC190A80E}"/>
              </a:ext>
            </a:extLst>
          </p:cNvPr>
          <p:cNvSpPr txBox="1">
            <a:spLocks/>
          </p:cNvSpPr>
          <p:nvPr/>
        </p:nvSpPr>
        <p:spPr>
          <a:xfrm>
            <a:off x="3760530" y="416299"/>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55 Roman" panose="020B0903020000020003" pitchFamily="34" charset="0"/>
              </a:rPr>
              <a:t>Welcome</a:t>
            </a:r>
          </a:p>
        </p:txBody>
      </p:sp>
    </p:spTree>
    <p:extLst>
      <p:ext uri="{BB962C8B-B14F-4D97-AF65-F5344CB8AC3E}">
        <p14:creationId xmlns:p14="http://schemas.microsoft.com/office/powerpoint/2010/main" val="14580842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B7C837B9-3D4D-4281-83B9-E095FD583396}"/>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pic>
        <p:nvPicPr>
          <p:cNvPr id="10" name="Picture 9">
            <a:extLst>
              <a:ext uri="{FF2B5EF4-FFF2-40B4-BE49-F238E27FC236}">
                <a16:creationId xmlns="" xmlns:a16="http://schemas.microsoft.com/office/drawing/2014/main" id="{36DA86B3-950E-4368-B171-A075E7A55119}"/>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8837554" y="2552359"/>
            <a:ext cx="2368296" cy="2384562"/>
          </a:xfrm>
          <a:prstGeom prst="ellipse">
            <a:avLst/>
          </a:prstGeom>
        </p:spPr>
      </p:pic>
      <p:sp>
        <p:nvSpPr>
          <p:cNvPr id="8" name="Title 1"/>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Judges</a:t>
            </a:r>
          </a:p>
        </p:txBody>
      </p:sp>
      <p:sp>
        <p:nvSpPr>
          <p:cNvPr id="7" name="Shape 897">
            <a:extLst>
              <a:ext uri="{FF2B5EF4-FFF2-40B4-BE49-F238E27FC236}">
                <a16:creationId xmlns="" xmlns:a16="http://schemas.microsoft.com/office/drawing/2014/main" id="{44D05ECC-9FCD-4CF8-B5C7-AF5DB9393F37}"/>
              </a:ext>
            </a:extLst>
          </p:cNvPr>
          <p:cNvSpPr txBox="1"/>
          <p:nvPr/>
        </p:nvSpPr>
        <p:spPr>
          <a:xfrm>
            <a:off x="249382" y="1625599"/>
            <a:ext cx="8396967" cy="4238081"/>
          </a:xfrm>
          <a:prstGeom prst="rect">
            <a:avLst/>
          </a:prstGeom>
          <a:noFill/>
          <a:ln>
            <a:noFill/>
          </a:ln>
        </p:spPr>
        <p:txBody>
          <a:bodyPr lIns="121900" tIns="121900" rIns="121900" bIns="121900" anchor="t" anchorCtr="0">
            <a:noAutofit/>
          </a:bodyPr>
          <a:lstStyle/>
          <a:p>
            <a:endParaRPr lang="en-US" sz="3600" dirty="0">
              <a:solidFill>
                <a:srgbClr val="FA4237"/>
              </a:solidFill>
              <a:latin typeface="Avenir LT Pro 55 Roman" panose="020B0503020203020204" pitchFamily="34" charset="0"/>
              <a:ea typeface="Avenir LT Pro 65 Medium" charset="0"/>
              <a:cs typeface="Avenir LT Pro 65 Medium" charset="0"/>
            </a:endParaRPr>
          </a:p>
          <a:p>
            <a:pPr lvl="1"/>
            <a:r>
              <a:rPr lang="en-US" sz="3600" dirty="0">
                <a:latin typeface="Avenir LT Pro 55 Roman" panose="020B0503020203020204" pitchFamily="34" charset="0"/>
                <a:ea typeface="Avenir LT Pro 65 Medium" charset="0"/>
                <a:cs typeface="Avenir LT Pro 65 Medium" charset="0"/>
              </a:rPr>
              <a:t>Andrew Cameron Zahn</a:t>
            </a:r>
          </a:p>
          <a:p>
            <a:pPr lvl="1"/>
            <a:r>
              <a:rPr lang="en-US" sz="2800" dirty="0">
                <a:latin typeface="Avenir LT Pro 55 Roman" panose="020B0503020203020204" pitchFamily="34" charset="0"/>
                <a:ea typeface="Avenir LT Pro 45 Book" charset="0"/>
                <a:cs typeface="Avenir LT Pro 45 Book" charset="0"/>
              </a:rPr>
              <a:t>Founder, </a:t>
            </a:r>
            <a:r>
              <a:rPr lang="en-US" sz="2800" dirty="0" err="1">
                <a:latin typeface="Avenir LT Pro 55 Roman" panose="020B0503020203020204" pitchFamily="34" charset="0"/>
                <a:ea typeface="Avenir LT Pro 45 Book" charset="0"/>
                <a:cs typeface="Avenir LT Pro 45 Book" charset="0"/>
              </a:rPr>
              <a:t>CRUXspace</a:t>
            </a:r>
            <a:endParaRPr lang="en-US" sz="2800" dirty="0">
              <a:latin typeface="Avenir LT Pro 55 Roman" panose="020B0503020203020204" pitchFamily="34" charset="0"/>
              <a:ea typeface="Avenir LT Pro 45 Book" charset="0"/>
              <a:cs typeface="Avenir LT Pro 45 Book" charset="0"/>
            </a:endParaRPr>
          </a:p>
          <a:p>
            <a:pPr lvl="1"/>
            <a:r>
              <a:rPr lang="en-US" sz="2800" dirty="0">
                <a:latin typeface="Avenir LT Pro 55 Roman" panose="020B0503020203020204" pitchFamily="34" charset="0"/>
                <a:ea typeface="Avenir LT Pro 45 Book" charset="0"/>
                <a:cs typeface="Avenir LT Pro 45 Book" charset="0"/>
              </a:rPr>
              <a:t>New Media Artist</a:t>
            </a:r>
          </a:p>
          <a:p>
            <a:pPr lvl="1"/>
            <a:r>
              <a:rPr lang="en-US" sz="2800" dirty="0">
                <a:latin typeface="Avenir LT Pro 55 Roman" panose="020B0503020203020204" pitchFamily="34" charset="0"/>
                <a:ea typeface="Avenir LT Pro 45 Book" charset="0"/>
                <a:cs typeface="Avenir LT Pro 45 Book" charset="0"/>
              </a:rPr>
              <a:t>Cloud Shop Studios</a:t>
            </a:r>
          </a:p>
          <a:p>
            <a:pPr lvl="1"/>
            <a:endParaRPr lang="en-US" sz="2800" dirty="0">
              <a:latin typeface="Avenir LT Pro 55 Roman" panose="020B0503020203020204" pitchFamily="34" charset="0"/>
              <a:ea typeface="Avenir LT Pro 45 Book" charset="0"/>
              <a:cs typeface="Avenir LT Pro 45 Book" charset="0"/>
            </a:endParaRPr>
          </a:p>
          <a:p>
            <a:pPr lvl="1"/>
            <a:r>
              <a:rPr lang="en-US" sz="2400" dirty="0" err="1" smtClean="0">
                <a:latin typeface="Avenir LT Pro 55 Roman" panose="020B0503020203020204" pitchFamily="34" charset="0"/>
                <a:ea typeface="Avenir LT Pro 45 Book" charset="0"/>
                <a:cs typeface="Avenir LT Pro 45 Book" charset="0"/>
              </a:rPr>
              <a:t>CRUXspace</a:t>
            </a:r>
            <a:r>
              <a:rPr lang="en-US" sz="2400" dirty="0" smtClean="0">
                <a:latin typeface="Avenir LT Pro 55 Roman" panose="020B0503020203020204" pitchFamily="34" charset="0"/>
                <a:ea typeface="Avenir LT Pro 45 Book" charset="0"/>
                <a:cs typeface="Avenir LT Pro 45 Book" charset="0"/>
              </a:rPr>
              <a:t> </a:t>
            </a:r>
            <a:r>
              <a:rPr lang="en-US" sz="2400" dirty="0">
                <a:latin typeface="Avenir LT Pro 55 Roman" panose="020B0503020203020204" pitchFamily="34" charset="0"/>
                <a:ea typeface="Avenir LT Pro 45 Book" charset="0"/>
                <a:cs typeface="Avenir LT Pro 45 Book" charset="0"/>
              </a:rPr>
              <a:t>is Philadelphia’s only New Media Art Gallery.</a:t>
            </a:r>
          </a:p>
          <a:p>
            <a:pPr lvl="1"/>
            <a:endParaRPr lang="en-US" sz="2800" dirty="0">
              <a:latin typeface="Avenir LT Pro 55 Roman" panose="020B0503020203020204" pitchFamily="34" charset="0"/>
              <a:ea typeface="Avenir LT Pro 45 Book" charset="0"/>
              <a:cs typeface="Avenir LT Pro 45 Book" charset="0"/>
            </a:endParaRPr>
          </a:p>
        </p:txBody>
      </p:sp>
    </p:spTree>
    <p:extLst>
      <p:ext uri="{BB962C8B-B14F-4D97-AF65-F5344CB8AC3E}">
        <p14:creationId xmlns:p14="http://schemas.microsoft.com/office/powerpoint/2010/main" val="730310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18D3DCFC-D3BD-40AB-8733-4E10208E2601}"/>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7" name="Shape 897">
            <a:extLst>
              <a:ext uri="{FF2B5EF4-FFF2-40B4-BE49-F238E27FC236}">
                <a16:creationId xmlns="" xmlns:a16="http://schemas.microsoft.com/office/drawing/2014/main" id="{44D05ECC-9FCD-4CF8-B5C7-AF5DB9393F37}"/>
              </a:ext>
            </a:extLst>
          </p:cNvPr>
          <p:cNvSpPr txBox="1"/>
          <p:nvPr/>
        </p:nvSpPr>
        <p:spPr>
          <a:xfrm>
            <a:off x="240146" y="1625599"/>
            <a:ext cx="8564680" cy="4238081"/>
          </a:xfrm>
          <a:prstGeom prst="rect">
            <a:avLst/>
          </a:prstGeom>
          <a:noFill/>
          <a:ln>
            <a:noFill/>
          </a:ln>
        </p:spPr>
        <p:txBody>
          <a:bodyPr lIns="121900" tIns="121900" rIns="121900" bIns="121900" anchor="t" anchorCtr="0">
            <a:noAutofit/>
          </a:bodyPr>
          <a:lstStyle/>
          <a:p>
            <a:endParaRPr lang="en-US" sz="3600" dirty="0">
              <a:solidFill>
                <a:srgbClr val="FA4237"/>
              </a:solidFill>
              <a:latin typeface="Avenir LT Pro 55 Roman" panose="020B0503020203020204" pitchFamily="34" charset="0"/>
              <a:ea typeface="Avenir LT Pro 65 Medium" charset="0"/>
              <a:cs typeface="Avenir LT Pro 65 Medium" charset="0"/>
            </a:endParaRPr>
          </a:p>
          <a:p>
            <a:pPr lvl="1"/>
            <a:r>
              <a:rPr lang="en-US" sz="3600" dirty="0">
                <a:latin typeface="Avenir LT Pro 55 Roman" panose="020B0503020203020204" pitchFamily="34" charset="0"/>
                <a:ea typeface="Avenir LT Pro 65 Medium" charset="0"/>
                <a:cs typeface="Avenir LT Pro 65 Medium" charset="0"/>
              </a:rPr>
              <a:t>Brett </a:t>
            </a:r>
            <a:r>
              <a:rPr lang="en-US" sz="3600" dirty="0" err="1">
                <a:latin typeface="Avenir LT Pro 55 Roman" panose="020B0503020203020204" pitchFamily="34" charset="0"/>
                <a:ea typeface="Avenir LT Pro 65 Medium" charset="0"/>
                <a:cs typeface="Avenir LT Pro 65 Medium" charset="0"/>
              </a:rPr>
              <a:t>Topche</a:t>
            </a:r>
            <a:endParaRPr lang="en-US" dirty="0">
              <a:latin typeface="Avenir LT Pro 55 Roman" panose="020B0503020203020204" pitchFamily="34" charset="0"/>
            </a:endParaRPr>
          </a:p>
          <a:p>
            <a:pPr lvl="1"/>
            <a:r>
              <a:rPr lang="en-US" sz="2800" dirty="0">
                <a:latin typeface="Avenir LT Pro 55 Roman" panose="020B0503020203020204" pitchFamily="34" charset="0"/>
                <a:ea typeface="Avenir LT Pro 45 Book" charset="0"/>
                <a:cs typeface="Avenir LT Pro 45 Book" charset="0"/>
              </a:rPr>
              <a:t>Co-founder, Red &amp; Blue Ventures</a:t>
            </a:r>
          </a:p>
          <a:p>
            <a:pPr lvl="1"/>
            <a:endParaRPr lang="en-US" sz="2800" dirty="0">
              <a:latin typeface="Avenir LT Pro 55 Roman" panose="020B0503020203020204" pitchFamily="34" charset="0"/>
              <a:ea typeface="Avenir LT Pro 45 Book" charset="0"/>
              <a:cs typeface="Avenir LT Pro 45 Book" charset="0"/>
            </a:endParaRPr>
          </a:p>
          <a:p>
            <a:pPr lvl="1"/>
            <a:r>
              <a:rPr lang="en-US" sz="2400" dirty="0">
                <a:latin typeface="Avenir LT Pro 55 Roman" panose="020B0503020203020204" pitchFamily="34" charset="0"/>
                <a:ea typeface="Avenir LT Pro 45 Book" charset="0"/>
                <a:cs typeface="Avenir LT Pro 45 Book" charset="0"/>
              </a:rPr>
              <a:t>Brett is a seed-stage investor in technology and technology-enabled companies from the University of Pennsylvania ecosystem and has a decade and a half of venture capital and private equity experience.</a:t>
            </a:r>
          </a:p>
        </p:txBody>
      </p:sp>
      <p:sp>
        <p:nvSpPr>
          <p:cNvPr id="2" name="Oval 1"/>
          <p:cNvSpPr/>
          <p:nvPr/>
        </p:nvSpPr>
        <p:spPr>
          <a:xfrm>
            <a:off x="8804825" y="2562599"/>
            <a:ext cx="2364080" cy="2364080"/>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LT Pro 55 Roman" panose="020B0503020203020204" pitchFamily="34" charset="0"/>
            </a:endParaRPr>
          </a:p>
        </p:txBody>
      </p:sp>
      <p:sp>
        <p:nvSpPr>
          <p:cNvPr id="10" name="Title 1">
            <a:extLst>
              <a:ext uri="{FF2B5EF4-FFF2-40B4-BE49-F238E27FC236}">
                <a16:creationId xmlns="" xmlns:a16="http://schemas.microsoft.com/office/drawing/2014/main" id="{9ABC0F06-7749-435A-B989-8FBF5FFE63AF}"/>
              </a:ext>
            </a:extLst>
          </p:cNvPr>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Judges</a:t>
            </a:r>
          </a:p>
        </p:txBody>
      </p:sp>
    </p:spTree>
    <p:extLst>
      <p:ext uri="{BB962C8B-B14F-4D97-AF65-F5344CB8AC3E}">
        <p14:creationId xmlns:p14="http://schemas.microsoft.com/office/powerpoint/2010/main" val="382176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566D68B1-9C69-4546-8463-897538604B7D}"/>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7" name="Shape 897">
            <a:extLst>
              <a:ext uri="{FF2B5EF4-FFF2-40B4-BE49-F238E27FC236}">
                <a16:creationId xmlns="" xmlns:a16="http://schemas.microsoft.com/office/drawing/2014/main" id="{44D05ECC-9FCD-4CF8-B5C7-AF5DB9393F37}"/>
              </a:ext>
            </a:extLst>
          </p:cNvPr>
          <p:cNvSpPr txBox="1"/>
          <p:nvPr/>
        </p:nvSpPr>
        <p:spPr>
          <a:xfrm>
            <a:off x="267856" y="1625599"/>
            <a:ext cx="8387730" cy="4238081"/>
          </a:xfrm>
          <a:prstGeom prst="rect">
            <a:avLst/>
          </a:prstGeom>
          <a:noFill/>
          <a:ln>
            <a:noFill/>
          </a:ln>
        </p:spPr>
        <p:txBody>
          <a:bodyPr lIns="121900" tIns="121900" rIns="121900" bIns="121900" anchor="t" anchorCtr="0">
            <a:noAutofit/>
          </a:bodyPr>
          <a:lstStyle/>
          <a:p>
            <a:endParaRPr lang="en-US" sz="3600" dirty="0">
              <a:solidFill>
                <a:srgbClr val="FA4237"/>
              </a:solidFill>
              <a:latin typeface="Avenir LT Pro 55 Roman" panose="020B0503020203020204" pitchFamily="34" charset="0"/>
              <a:ea typeface="Avenir LT Pro 65 Medium" charset="0"/>
              <a:cs typeface="Avenir LT Pro 65 Medium" charset="0"/>
            </a:endParaRPr>
          </a:p>
          <a:p>
            <a:pPr lvl="1"/>
            <a:r>
              <a:rPr lang="en-US" sz="3600" dirty="0">
                <a:latin typeface="Avenir LT Pro 55 Roman" panose="020B0503020203020204" pitchFamily="34" charset="0"/>
                <a:ea typeface="Avenir LT Pro 65 Medium" charset="0"/>
                <a:cs typeface="Avenir LT Pro 65 Medium" charset="0"/>
              </a:rPr>
              <a:t>Corinne</a:t>
            </a:r>
            <a:r>
              <a:rPr lang="en-US" sz="3600" b="1" dirty="0">
                <a:latin typeface="Avenir LT Pro 55 Roman" panose="020B0503020203020204" pitchFamily="34" charset="0"/>
              </a:rPr>
              <a:t> </a:t>
            </a:r>
            <a:r>
              <a:rPr lang="en-US" sz="3600" dirty="0" err="1">
                <a:latin typeface="Avenir LT Pro 55 Roman" panose="020B0503020203020204" pitchFamily="34" charset="0"/>
                <a:ea typeface="Avenir LT Pro 65 Medium" charset="0"/>
                <a:cs typeface="Avenir LT Pro 65 Medium" charset="0"/>
              </a:rPr>
              <a:t>Warnshuis</a:t>
            </a:r>
            <a:endParaRPr lang="en-US" sz="3600" dirty="0">
              <a:latin typeface="Avenir LT Pro 55 Roman" panose="020B0503020203020204" pitchFamily="34" charset="0"/>
              <a:ea typeface="Avenir LT Pro 65 Medium" charset="0"/>
              <a:cs typeface="Avenir LT Pro 65 Medium" charset="0"/>
            </a:endParaRPr>
          </a:p>
          <a:p>
            <a:pPr lvl="1"/>
            <a:r>
              <a:rPr lang="en-US" sz="2800" dirty="0">
                <a:latin typeface="Avenir LT Pro 55 Roman" panose="020B0503020203020204" pitchFamily="34" charset="0"/>
                <a:ea typeface="Avenir LT Pro 45 Book" charset="0"/>
                <a:cs typeface="Avenir LT Pro 45 Book" charset="0"/>
              </a:rPr>
              <a:t>Executive Director, Girl Develop It</a:t>
            </a:r>
          </a:p>
          <a:p>
            <a:pPr lvl="1"/>
            <a:endParaRPr lang="en-US" sz="2800" dirty="0">
              <a:latin typeface="Avenir LT Pro 55 Roman" panose="020B0503020203020204" pitchFamily="34" charset="0"/>
              <a:ea typeface="Avenir LT Pro 45 Book" charset="0"/>
              <a:cs typeface="Avenir LT Pro 45 Book" charset="0"/>
            </a:endParaRPr>
          </a:p>
          <a:p>
            <a:pPr lvl="1"/>
            <a:r>
              <a:rPr lang="en-US" sz="2400" dirty="0">
                <a:latin typeface="Avenir LT Pro 55 Roman" panose="020B0503020203020204" pitchFamily="34" charset="0"/>
              </a:rPr>
              <a:t>Girl Develop It is a nonprofit organization that exists to provide opportunities for women to learn web and software development. </a:t>
            </a:r>
          </a:p>
          <a:p>
            <a:pPr lvl="1"/>
            <a:endParaRPr lang="en-US" sz="2800" dirty="0">
              <a:latin typeface="Avenir LT Pro 55 Roman" panose="020B0503020203020204" pitchFamily="34" charset="0"/>
              <a:ea typeface="Avenir LT Pro 45 Book" charset="0"/>
              <a:cs typeface="Avenir LT Pro 45 Book" charset="0"/>
            </a:endParaRPr>
          </a:p>
          <a:p>
            <a:pPr lvl="1"/>
            <a:r>
              <a:rPr lang="en-US" sz="2800" dirty="0">
                <a:latin typeface="Avenir LT Pro 55 Roman" panose="020B0503020203020204" pitchFamily="34" charset="0"/>
                <a:ea typeface="Avenir LT Pro 45 Book" charset="0"/>
                <a:cs typeface="Avenir LT Pro 45 Book" charset="0"/>
              </a:rPr>
              <a:t>Third year as a judge!! </a:t>
            </a:r>
            <a:endParaRPr lang="en" sz="2800" dirty="0">
              <a:latin typeface="Avenir LT Pro 55 Roman" panose="020B0503020203020204" pitchFamily="34" charset="0"/>
              <a:ea typeface="Avenir LT Pro 45 Book" charset="0"/>
              <a:cs typeface="Avenir LT Pro 45 Book" charset="0"/>
            </a:endParaRPr>
          </a:p>
        </p:txBody>
      </p:sp>
      <p:sp>
        <p:nvSpPr>
          <p:cNvPr id="2" name="Oval 1"/>
          <p:cNvSpPr/>
          <p:nvPr/>
        </p:nvSpPr>
        <p:spPr>
          <a:xfrm>
            <a:off x="8767880" y="2562599"/>
            <a:ext cx="2364080" cy="236408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LT Pro 55 Roman" panose="020B0503020203020204" pitchFamily="34" charset="0"/>
            </a:endParaRPr>
          </a:p>
        </p:txBody>
      </p:sp>
      <p:sp>
        <p:nvSpPr>
          <p:cNvPr id="10" name="Title 1">
            <a:extLst>
              <a:ext uri="{FF2B5EF4-FFF2-40B4-BE49-F238E27FC236}">
                <a16:creationId xmlns="" xmlns:a16="http://schemas.microsoft.com/office/drawing/2014/main" id="{8CF5467B-D439-407F-B3EB-640DC107358E}"/>
              </a:ext>
            </a:extLst>
          </p:cNvPr>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Judges</a:t>
            </a:r>
          </a:p>
        </p:txBody>
      </p:sp>
    </p:spTree>
    <p:extLst>
      <p:ext uri="{BB962C8B-B14F-4D97-AF65-F5344CB8AC3E}">
        <p14:creationId xmlns:p14="http://schemas.microsoft.com/office/powerpoint/2010/main" val="2043623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AE160776-A48D-4046-AE25-F7C328A0C214}"/>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7" name="Shape 897">
            <a:extLst>
              <a:ext uri="{FF2B5EF4-FFF2-40B4-BE49-F238E27FC236}">
                <a16:creationId xmlns="" xmlns:a16="http://schemas.microsoft.com/office/drawing/2014/main" id="{44D05ECC-9FCD-4CF8-B5C7-AF5DB9393F37}"/>
              </a:ext>
            </a:extLst>
          </p:cNvPr>
          <p:cNvSpPr txBox="1"/>
          <p:nvPr/>
        </p:nvSpPr>
        <p:spPr>
          <a:xfrm>
            <a:off x="249383" y="1625599"/>
            <a:ext cx="8620098" cy="4238081"/>
          </a:xfrm>
          <a:prstGeom prst="rect">
            <a:avLst/>
          </a:prstGeom>
          <a:noFill/>
          <a:ln>
            <a:noFill/>
          </a:ln>
        </p:spPr>
        <p:txBody>
          <a:bodyPr lIns="121900" tIns="121900" rIns="121900" bIns="121900" anchor="t" anchorCtr="0">
            <a:noAutofit/>
          </a:bodyPr>
          <a:lstStyle/>
          <a:p>
            <a:endParaRPr lang="en-US" sz="3600" dirty="0">
              <a:solidFill>
                <a:srgbClr val="FA4237"/>
              </a:solidFill>
              <a:latin typeface="Avenir LT Pro 55 Roman" panose="020B0503020203020204" pitchFamily="34" charset="0"/>
              <a:ea typeface="Avenir LT Pro 65 Medium" charset="0"/>
              <a:cs typeface="Avenir LT Pro 65 Medium" charset="0"/>
            </a:endParaRPr>
          </a:p>
          <a:p>
            <a:pPr lvl="1"/>
            <a:r>
              <a:rPr lang="en-US" sz="3600" dirty="0">
                <a:latin typeface="Avenir LT Pro 55 Roman" panose="020B0503020203020204" pitchFamily="34" charset="0"/>
                <a:ea typeface="Avenir LT Pro 65 Medium" charset="0"/>
                <a:cs typeface="Avenir LT Pro 65 Medium" charset="0"/>
              </a:rPr>
              <a:t>Ginger Rudolph</a:t>
            </a:r>
          </a:p>
          <a:p>
            <a:pPr lvl="1"/>
            <a:r>
              <a:rPr lang="en-US" sz="2800" dirty="0">
                <a:latin typeface="Avenir LT Pro 55 Roman" panose="020B0503020203020204" pitchFamily="34" charset="0"/>
                <a:ea typeface="Avenir LT Pro 45 Book" charset="0"/>
                <a:cs typeface="Avenir LT Pro 45 Book" charset="0"/>
              </a:rPr>
              <a:t>Founder &amp; Editor of HAHA Mag (High on Art, Heavy on Antics) </a:t>
            </a:r>
          </a:p>
          <a:p>
            <a:pPr lvl="1"/>
            <a:r>
              <a:rPr lang="en-US" sz="2800" dirty="0">
                <a:latin typeface="Avenir LT Pro 55 Roman" panose="020B0503020203020204" pitchFamily="34" charset="0"/>
                <a:ea typeface="Avenir LT Pro 45 Book" charset="0"/>
                <a:cs typeface="Avenir LT Pro 45 Book" charset="0"/>
              </a:rPr>
              <a:t>Co-founder/web content writer </a:t>
            </a:r>
            <a:r>
              <a:rPr lang="en-US" sz="2800" dirty="0" err="1">
                <a:latin typeface="Avenir LT Pro 55 Roman" panose="020B0503020203020204" pitchFamily="34" charset="0"/>
                <a:ea typeface="Avenir LT Pro 45 Book" charset="0"/>
                <a:cs typeface="Avenir LT Pro 45 Book" charset="0"/>
              </a:rPr>
              <a:t>HAHAxParadigm</a:t>
            </a:r>
            <a:endParaRPr lang="en-US" sz="2800" dirty="0">
              <a:latin typeface="Avenir LT Pro 55 Roman" panose="020B0503020203020204" pitchFamily="34" charset="0"/>
              <a:ea typeface="Avenir LT Pro 45 Book" charset="0"/>
              <a:cs typeface="Avenir LT Pro 45 Book" charset="0"/>
            </a:endParaRPr>
          </a:p>
          <a:p>
            <a:pPr lvl="1"/>
            <a:endParaRPr lang="en-US" sz="2800" dirty="0">
              <a:latin typeface="Avenir LT Pro 55 Roman" panose="020B0503020203020204" pitchFamily="34" charset="0"/>
              <a:ea typeface="Avenir LT Pro 45 Book" charset="0"/>
              <a:cs typeface="Avenir LT Pro 45 Book" charset="0"/>
            </a:endParaRPr>
          </a:p>
          <a:p>
            <a:pPr lvl="1"/>
            <a:r>
              <a:rPr lang="en-US" sz="2400" dirty="0" err="1">
                <a:latin typeface="Avenir LT Pro 55 Roman" panose="020B0503020203020204" pitchFamily="34" charset="0"/>
                <a:ea typeface="Avenir LT Pro 45 Book" charset="0"/>
                <a:cs typeface="Avenir LT Pro 45 Book" charset="0"/>
              </a:rPr>
              <a:t>HAHAxParadigm</a:t>
            </a:r>
            <a:r>
              <a:rPr lang="en-US" sz="2400" dirty="0">
                <a:latin typeface="Avenir LT Pro 55 Roman" panose="020B0503020203020204" pitchFamily="34" charset="0"/>
                <a:ea typeface="Avenir LT Pro 45 Book" charset="0"/>
                <a:cs typeface="Avenir LT Pro 45 Book" charset="0"/>
              </a:rPr>
              <a:t> is a Philadelphia based initiative that curates and produces engaging public art projects. </a:t>
            </a:r>
            <a:endParaRPr lang="en" sz="2800" dirty="0">
              <a:solidFill>
                <a:srgbClr val="FA4237"/>
              </a:solidFill>
              <a:latin typeface="Avenir LT Pro 55 Roman" panose="020B0503020203020204" pitchFamily="34" charset="0"/>
              <a:ea typeface="Avenir LT Pro 45 Book" charset="0"/>
              <a:cs typeface="Avenir LT Pro 45 Book" charset="0"/>
            </a:endParaRPr>
          </a:p>
        </p:txBody>
      </p:sp>
      <p:sp>
        <p:nvSpPr>
          <p:cNvPr id="2" name="Oval 1"/>
          <p:cNvSpPr/>
          <p:nvPr/>
        </p:nvSpPr>
        <p:spPr>
          <a:xfrm>
            <a:off x="8869480" y="2562599"/>
            <a:ext cx="2364080" cy="2364080"/>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LT Pro 55 Roman" panose="020B0503020203020204" pitchFamily="34" charset="0"/>
            </a:endParaRPr>
          </a:p>
        </p:txBody>
      </p:sp>
      <p:sp>
        <p:nvSpPr>
          <p:cNvPr id="10" name="Title 1">
            <a:extLst>
              <a:ext uri="{FF2B5EF4-FFF2-40B4-BE49-F238E27FC236}">
                <a16:creationId xmlns="" xmlns:a16="http://schemas.microsoft.com/office/drawing/2014/main" id="{F1558E96-91E4-42F4-8219-6AF747874AB5}"/>
              </a:ext>
            </a:extLst>
          </p:cNvPr>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Judges</a:t>
            </a:r>
          </a:p>
        </p:txBody>
      </p:sp>
    </p:spTree>
    <p:extLst>
      <p:ext uri="{BB962C8B-B14F-4D97-AF65-F5344CB8AC3E}">
        <p14:creationId xmlns:p14="http://schemas.microsoft.com/office/powerpoint/2010/main" val="489780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 xmlns:a16="http://schemas.microsoft.com/office/drawing/2014/main" id="{9C88A8C5-E9C9-4624-ADDF-72B4521CE05F}"/>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7" name="Shape 897">
            <a:extLst>
              <a:ext uri="{FF2B5EF4-FFF2-40B4-BE49-F238E27FC236}">
                <a16:creationId xmlns="" xmlns:a16="http://schemas.microsoft.com/office/drawing/2014/main" id="{44D05ECC-9FCD-4CF8-B5C7-AF5DB9393F37}"/>
              </a:ext>
            </a:extLst>
          </p:cNvPr>
          <p:cNvSpPr txBox="1"/>
          <p:nvPr/>
        </p:nvSpPr>
        <p:spPr>
          <a:xfrm>
            <a:off x="314037" y="1625599"/>
            <a:ext cx="8350786" cy="4238081"/>
          </a:xfrm>
          <a:prstGeom prst="rect">
            <a:avLst/>
          </a:prstGeom>
          <a:noFill/>
          <a:ln>
            <a:noFill/>
          </a:ln>
        </p:spPr>
        <p:txBody>
          <a:bodyPr lIns="121900" tIns="121900" rIns="121900" bIns="121900" anchor="t" anchorCtr="0">
            <a:noAutofit/>
          </a:bodyPr>
          <a:lstStyle/>
          <a:p>
            <a:endParaRPr lang="en-US" sz="3600" dirty="0">
              <a:solidFill>
                <a:srgbClr val="FA4237"/>
              </a:solidFill>
              <a:latin typeface="Avenir LT Pro 55 Roman" panose="020B0503020203020204" pitchFamily="34" charset="0"/>
              <a:ea typeface="Avenir LT Pro 65 Medium" charset="0"/>
              <a:cs typeface="Avenir LT Pro 65 Medium" charset="0"/>
            </a:endParaRPr>
          </a:p>
          <a:p>
            <a:pPr lvl="1"/>
            <a:r>
              <a:rPr lang="en-US" sz="3600" dirty="0" err="1">
                <a:latin typeface="Avenir LT Pro 55 Roman" panose="020B0503020203020204" pitchFamily="34" charset="0"/>
                <a:ea typeface="Avenir LT Pro 65 Medium" charset="0"/>
                <a:cs typeface="Avenir LT Pro 65 Medium" charset="0"/>
              </a:rPr>
              <a:t>Youngmoo</a:t>
            </a:r>
            <a:r>
              <a:rPr lang="en-US" sz="3600" dirty="0">
                <a:latin typeface="Avenir LT Pro 55 Roman" panose="020B0503020203020204" pitchFamily="34" charset="0"/>
                <a:ea typeface="Avenir LT Pro 65 Medium" charset="0"/>
                <a:cs typeface="Avenir LT Pro 65 Medium" charset="0"/>
              </a:rPr>
              <a:t> Kim</a:t>
            </a:r>
          </a:p>
          <a:p>
            <a:pPr lvl="1"/>
            <a:r>
              <a:rPr lang="en-US" sz="2800" dirty="0">
                <a:latin typeface="Avenir LT Pro 55 Roman" panose="020B0503020203020204" pitchFamily="34" charset="0"/>
                <a:ea typeface="Avenir LT Pro 45 Book" charset="0"/>
                <a:cs typeface="Avenir LT Pro 45 Book" charset="0"/>
              </a:rPr>
              <a:t>Director, Expressive and Creative Interaction Technologies (</a:t>
            </a:r>
            <a:r>
              <a:rPr lang="en-US" sz="2800" dirty="0" err="1">
                <a:latin typeface="Avenir LT Pro 55 Roman" panose="020B0503020203020204" pitchFamily="34" charset="0"/>
                <a:ea typeface="Avenir LT Pro 45 Book" charset="0"/>
                <a:cs typeface="Avenir LT Pro 45 Book" charset="0"/>
              </a:rPr>
              <a:t>ExCITe</a:t>
            </a:r>
            <a:r>
              <a:rPr lang="en-US" sz="2800" dirty="0">
                <a:latin typeface="Avenir LT Pro 55 Roman" panose="020B0503020203020204" pitchFamily="34" charset="0"/>
                <a:ea typeface="Avenir LT Pro 45 Book" charset="0"/>
                <a:cs typeface="Avenir LT Pro 45 Book" charset="0"/>
              </a:rPr>
              <a:t>) Center &amp; Professor of Electrical and Computer Engineering, Drexel University </a:t>
            </a:r>
          </a:p>
          <a:p>
            <a:pPr lvl="1"/>
            <a:endParaRPr lang="en-US" sz="2800" dirty="0">
              <a:solidFill>
                <a:srgbClr val="FA4237"/>
              </a:solidFill>
              <a:latin typeface="Avenir LT Pro 55 Roman" panose="020B0503020203020204" pitchFamily="34" charset="0"/>
              <a:ea typeface="Avenir LT Pro 45 Book" charset="0"/>
              <a:cs typeface="Avenir LT Pro 45 Book" charset="0"/>
            </a:endParaRPr>
          </a:p>
          <a:p>
            <a:pPr lvl="1"/>
            <a:r>
              <a:rPr lang="en-US" sz="2800" dirty="0">
                <a:latin typeface="Avenir LT Pro 55 Roman" panose="020B0503020203020204" pitchFamily="34" charset="0"/>
                <a:ea typeface="Avenir LT Pro 45 Book" charset="0"/>
                <a:cs typeface="Avenir LT Pro 45 Book" charset="0"/>
              </a:rPr>
              <a:t>Third year as a judge!! </a:t>
            </a:r>
            <a:endParaRPr lang="en" sz="2800" dirty="0">
              <a:latin typeface="Avenir LT Pro 55 Roman" panose="020B0503020203020204" pitchFamily="34" charset="0"/>
              <a:ea typeface="Avenir LT Pro 45 Book" charset="0"/>
              <a:cs typeface="Avenir LT Pro 45 Book" charset="0"/>
            </a:endParaRPr>
          </a:p>
          <a:p>
            <a:pPr lvl="1"/>
            <a:endParaRPr lang="en-US" sz="2800" dirty="0">
              <a:solidFill>
                <a:srgbClr val="FA4237"/>
              </a:solidFill>
              <a:latin typeface="Avenir LT Pro 55 Roman" panose="020B0503020203020204" pitchFamily="34" charset="0"/>
              <a:ea typeface="Avenir LT Pro 45 Book" charset="0"/>
              <a:cs typeface="Avenir LT Pro 45 Book" charset="0"/>
            </a:endParaRPr>
          </a:p>
          <a:p>
            <a:pPr marL="457200" indent="-457200">
              <a:buFont typeface="Arial" charset="0"/>
              <a:buChar char="•"/>
            </a:pPr>
            <a:endParaRPr lang="en" sz="3200" dirty="0">
              <a:solidFill>
                <a:srgbClr val="FA4237"/>
              </a:solidFill>
              <a:latin typeface="Avenir LT Pro 55 Roman" panose="020B0503020203020204" pitchFamily="34" charset="0"/>
              <a:ea typeface="Avenir LT Pro 65 Medium" charset="0"/>
              <a:cs typeface="Avenir LT Pro 65 Medium" charset="0"/>
            </a:endParaRPr>
          </a:p>
        </p:txBody>
      </p:sp>
      <p:sp>
        <p:nvSpPr>
          <p:cNvPr id="2" name="Oval 1"/>
          <p:cNvSpPr/>
          <p:nvPr/>
        </p:nvSpPr>
        <p:spPr>
          <a:xfrm>
            <a:off x="8767879" y="2562600"/>
            <a:ext cx="2364080" cy="236408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 xmlns:a16="http://schemas.microsoft.com/office/drawing/2014/main" id="{161C9A8F-E782-46F0-B938-59657C610781}"/>
              </a:ext>
            </a:extLst>
          </p:cNvPr>
          <p:cNvSpPr txBox="1">
            <a:spLocks/>
          </p:cNvSpPr>
          <p:nvPr/>
        </p:nvSpPr>
        <p:spPr>
          <a:xfrm>
            <a:off x="3884769" y="339724"/>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Judges</a:t>
            </a:r>
          </a:p>
        </p:txBody>
      </p:sp>
    </p:spTree>
    <p:extLst>
      <p:ext uri="{BB962C8B-B14F-4D97-AF65-F5344CB8AC3E}">
        <p14:creationId xmlns:p14="http://schemas.microsoft.com/office/powerpoint/2010/main" val="224993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 xmlns:a16="http://schemas.microsoft.com/office/drawing/2014/main" id="{9DD004AD-A312-4EFF-BCDD-7C9812D7B2B9}"/>
              </a:ext>
            </a:extLst>
          </p:cNvPr>
          <p:cNvPicPr>
            <a:picLocks noChangeAspect="1"/>
          </p:cNvPicPr>
          <p:nvPr/>
        </p:nvPicPr>
        <p:blipFill rotWithShape="1">
          <a:blip r:embed="rId2">
            <a:extLst>
              <a:ext uri="{28A0092B-C50C-407E-A947-70E740481C1C}">
                <a14:useLocalDpi xmlns:a14="http://schemas.microsoft.com/office/drawing/2010/main" val="0"/>
              </a:ext>
            </a:extLst>
          </a:blip>
          <a:srcRect l="41336" r="-41234"/>
          <a:stretch/>
        </p:blipFill>
        <p:spPr>
          <a:xfrm>
            <a:off x="0" y="0"/>
            <a:ext cx="12179808" cy="1625600"/>
          </a:xfrm>
          <a:prstGeom prst="rect">
            <a:avLst/>
          </a:prstGeom>
          <a:solidFill>
            <a:srgbClr val="FA4238"/>
          </a:solidFill>
        </p:spPr>
      </p:pic>
      <p:sp>
        <p:nvSpPr>
          <p:cNvPr id="8" name="Title 1"/>
          <p:cNvSpPr txBox="1">
            <a:spLocks/>
          </p:cNvSpPr>
          <p:nvPr/>
        </p:nvSpPr>
        <p:spPr>
          <a:xfrm>
            <a:off x="3884769" y="360769"/>
            <a:ext cx="4410269" cy="946151"/>
          </a:xfrm>
          <a:prstGeom prst="rect">
            <a:avLst/>
          </a:prstGeom>
        </p:spPr>
        <p:txBody>
          <a:bodyPr vert="horz" lIns="0" tIns="0" rIns="0" bIns="0" rtlCol="0" anchor="ctr">
            <a:noAutofit/>
          </a:bodyPr>
          <a:lstStyle>
            <a:lvl1pPr algn="l" defTabSz="1219170" rtl="0" eaLnBrk="1" latinLnBrk="0" hangingPunct="1">
              <a:lnSpc>
                <a:spcPts val="4267"/>
              </a:lnSpc>
              <a:spcBef>
                <a:spcPct val="0"/>
              </a:spcBef>
              <a:buNone/>
              <a:defRPr sz="4000" kern="1200">
                <a:solidFill>
                  <a:srgbClr val="F04E23"/>
                </a:solidFill>
                <a:latin typeface="Segoe UI Semibold" panose="020B0702040204020203" pitchFamily="34" charset="0"/>
                <a:ea typeface="Segoe UI" panose="020B0502040204020203" pitchFamily="34" charset="0"/>
                <a:cs typeface="Segoe UI" panose="020B0502040204020203" pitchFamily="34" charset="0"/>
              </a:defRPr>
            </a:lvl1pPr>
          </a:lstStyle>
          <a:p>
            <a:pPr algn="ctr"/>
            <a:r>
              <a:rPr lang="en-US" sz="4800" dirty="0">
                <a:solidFill>
                  <a:schemeClr val="bg1"/>
                </a:solidFill>
                <a:latin typeface="Avenir LT Pro 55 Roman" panose="020B0503020203020204" pitchFamily="34" charset="0"/>
              </a:rPr>
              <a:t>Prizes</a:t>
            </a:r>
          </a:p>
        </p:txBody>
      </p:sp>
      <p:sp>
        <p:nvSpPr>
          <p:cNvPr id="7" name="Shape 897">
            <a:extLst>
              <a:ext uri="{FF2B5EF4-FFF2-40B4-BE49-F238E27FC236}">
                <a16:creationId xmlns="" xmlns:a16="http://schemas.microsoft.com/office/drawing/2014/main" id="{44D05ECC-9FCD-4CF8-B5C7-AF5DB9393F37}"/>
              </a:ext>
            </a:extLst>
          </p:cNvPr>
          <p:cNvSpPr txBox="1"/>
          <p:nvPr/>
        </p:nvSpPr>
        <p:spPr>
          <a:xfrm>
            <a:off x="532815" y="2153504"/>
            <a:ext cx="8202223" cy="4238081"/>
          </a:xfrm>
          <a:prstGeom prst="rect">
            <a:avLst/>
          </a:prstGeom>
          <a:noFill/>
          <a:ln>
            <a:noFill/>
          </a:ln>
        </p:spPr>
        <p:txBody>
          <a:bodyPr lIns="121900" tIns="121900" rIns="121900" bIns="121900" anchor="t" anchorCtr="0">
            <a:noAutofit/>
          </a:bodyPr>
          <a:lstStyle/>
          <a:p>
            <a:endParaRPr lang="en-US" sz="3600" dirty="0">
              <a:solidFill>
                <a:srgbClr val="FA4237"/>
              </a:solidFill>
              <a:latin typeface="Avenir LT Pro 55 Roman" panose="020B0503020203020204" pitchFamily="34" charset="0"/>
              <a:ea typeface="Avenir LT Pro 65 Medium" charset="0"/>
              <a:cs typeface="Avenir LT Pro 65 Medium" charset="0"/>
            </a:endParaRPr>
          </a:p>
          <a:p>
            <a:pPr lvl="1"/>
            <a:r>
              <a:rPr lang="en-US" sz="3600" dirty="0">
                <a:latin typeface="Avenir LT Pro 55 Roman" panose="020B0503020203020204" pitchFamily="34" charset="0"/>
                <a:ea typeface="Avenir LT Pro 65 Medium" charset="0"/>
                <a:cs typeface="Avenir LT Pro 65 Medium" charset="0"/>
              </a:rPr>
              <a:t>$ 2,000</a:t>
            </a:r>
            <a:endParaRPr lang="en-US" sz="1600" dirty="0">
              <a:latin typeface="Avenir LT Pro 55 Roman" panose="020B0503020203020204" pitchFamily="34" charset="0"/>
              <a:ea typeface="Avenir LT Pro 65 Medium" charset="0"/>
              <a:cs typeface="Avenir LT Pro 65 Medium" charset="0"/>
            </a:endParaRPr>
          </a:p>
          <a:p>
            <a:pPr lvl="1"/>
            <a:endParaRPr lang="en-US" sz="1600" dirty="0">
              <a:solidFill>
                <a:srgbClr val="FA4237"/>
              </a:solidFill>
              <a:latin typeface="Avenir LT Pro 55 Roman" panose="020B0503020203020204" pitchFamily="34" charset="0"/>
              <a:ea typeface="Avenir LT Pro 45 Book" charset="0"/>
              <a:cs typeface="Avenir LT Pro 45 Book" charset="0"/>
            </a:endParaRPr>
          </a:p>
          <a:p>
            <a:pPr lvl="1"/>
            <a:r>
              <a:rPr lang="en-US" sz="3600" dirty="0">
                <a:solidFill>
                  <a:srgbClr val="FA4237"/>
                </a:solidFill>
                <a:latin typeface="Avenir LT Pro 55 Roman" panose="020B0503020203020204" pitchFamily="34" charset="0"/>
                <a:ea typeface="Avenir LT Pro 45 Book" charset="0"/>
                <a:cs typeface="Avenir LT Pro 45 Book" charset="0"/>
              </a:rPr>
              <a:t>People’s Choice Award</a:t>
            </a:r>
          </a:p>
          <a:p>
            <a:pPr marL="457200" lvl="2"/>
            <a:r>
              <a:rPr lang="en-US" sz="3600" dirty="0">
                <a:latin typeface="Avenir LT Pro 55 Roman" panose="020B0503020203020204" pitchFamily="34" charset="0"/>
                <a:ea typeface="Avenir LT Pro 65 Medium" charset="0"/>
                <a:cs typeface="Avenir LT Pro 65 Medium" charset="0"/>
              </a:rPr>
              <a:t>$ 500</a:t>
            </a:r>
          </a:p>
          <a:p>
            <a:pPr marL="457200" lvl="2"/>
            <a:endParaRPr lang="en-US" sz="3200" dirty="0">
              <a:latin typeface="Avenir LT Pro 55 Roman" panose="020B0503020203020204" pitchFamily="34" charset="0"/>
              <a:ea typeface="Avenir LT Pro 65 Medium" charset="0"/>
              <a:cs typeface="Avenir LT Pro 65 Medium" charset="0"/>
            </a:endParaRPr>
          </a:p>
          <a:p>
            <a:pPr marL="457200" lvl="2"/>
            <a:r>
              <a:rPr lang="en-US" sz="3200" dirty="0">
                <a:latin typeface="Avenir LT Pro 55 Roman" panose="020B0503020203020204" pitchFamily="34" charset="0"/>
                <a:ea typeface="Avenir LT Pro 65 Medium" charset="0"/>
                <a:cs typeface="Avenir LT Pro 65 Medium" charset="0"/>
              </a:rPr>
              <a:t>You also get a Membership!</a:t>
            </a:r>
          </a:p>
          <a:p>
            <a:pPr marL="457200" indent="-457200">
              <a:buFont typeface="Arial" charset="0"/>
              <a:buChar char="•"/>
            </a:pPr>
            <a:endParaRPr lang="en" sz="3200" dirty="0">
              <a:solidFill>
                <a:srgbClr val="FA4237"/>
              </a:solidFill>
              <a:latin typeface="Avenir LT Pro 55 Roman" panose="020B0503020203020204" pitchFamily="34" charset="0"/>
              <a:ea typeface="Avenir LT Pro 65 Medium" charset="0"/>
              <a:cs typeface="Avenir LT Pro 65 Medium" charset="0"/>
            </a:endParaRPr>
          </a:p>
        </p:txBody>
      </p:sp>
      <p:sp>
        <p:nvSpPr>
          <p:cNvPr id="4" name="Rectangle 3"/>
          <p:cNvSpPr/>
          <p:nvPr/>
        </p:nvSpPr>
        <p:spPr>
          <a:xfrm>
            <a:off x="981368" y="2165079"/>
            <a:ext cx="3269790" cy="646331"/>
          </a:xfrm>
          <a:prstGeom prst="rect">
            <a:avLst/>
          </a:prstGeom>
        </p:spPr>
        <p:txBody>
          <a:bodyPr wrap="square">
            <a:spAutoFit/>
          </a:bodyPr>
          <a:lstStyle/>
          <a:p>
            <a:r>
              <a:rPr lang="en-US" sz="3600" dirty="0">
                <a:solidFill>
                  <a:srgbClr val="FA4237"/>
                </a:solidFill>
                <a:latin typeface="Avenir LT Pro 55 Roman" panose="020B0503020203020204" pitchFamily="34" charset="0"/>
                <a:ea typeface="Avenir LT Pro 65 Medium" charset="0"/>
                <a:cs typeface="Avenir LT Pro 65 Medium" charset="0"/>
              </a:rPr>
              <a:t>Grand Prize</a:t>
            </a:r>
          </a:p>
        </p:txBody>
      </p:sp>
    </p:spTree>
    <p:extLst>
      <p:ext uri="{BB962C8B-B14F-4D97-AF65-F5344CB8AC3E}">
        <p14:creationId xmlns:p14="http://schemas.microsoft.com/office/powerpoint/2010/main" val="6109632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all PMA Staff Meeting 10.27.15">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1410</TotalTime>
  <Words>410</Words>
  <Application>Microsoft Macintosh PowerPoint</Application>
  <PresentationFormat>Widescreen</PresentationFormat>
  <Paragraphs>138</Paragraphs>
  <Slides>18</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18</vt:i4>
      </vt:variant>
    </vt:vector>
  </HeadingPairs>
  <TitlesOfParts>
    <vt:vector size="30" baseType="lpstr">
      <vt:lpstr>Avenir LT 55 Roman</vt:lpstr>
      <vt:lpstr>Avenir LT Pro 35 Light</vt:lpstr>
      <vt:lpstr>Avenir LT Pro 45 Book</vt:lpstr>
      <vt:lpstr>Avenir LT Pro 55 Roman</vt:lpstr>
      <vt:lpstr>Avenir LT Pro 65 Medium</vt:lpstr>
      <vt:lpstr>Calibri</vt:lpstr>
      <vt:lpstr>Calibri Light</vt:lpstr>
      <vt:lpstr>Segoe UI</vt:lpstr>
      <vt:lpstr>Wingdings</vt:lpstr>
      <vt:lpstr>Arial</vt:lpstr>
      <vt:lpstr>Office Theme</vt:lpstr>
      <vt:lpstr>Fall PMA Staff Meeting 10.27.15</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Weinstein, William</dc:creator>
  <cp:lastModifiedBy>Schwartz, Ariel</cp:lastModifiedBy>
  <cp:revision>141</cp:revision>
  <dcterms:created xsi:type="dcterms:W3CDTF">2018-03-12T12:19:36Z</dcterms:created>
  <dcterms:modified xsi:type="dcterms:W3CDTF">2018-04-03T20:55:59Z</dcterms:modified>
</cp:coreProperties>
</file>

<file path=docProps/thumbnail.jpeg>
</file>